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handoutMasterIdLst>
    <p:handoutMasterId r:id="rId33"/>
  </p:handoutMasterIdLst>
  <p:sldIdLst>
    <p:sldId id="416" r:id="rId5"/>
    <p:sldId id="342" r:id="rId6"/>
    <p:sldId id="452" r:id="rId7"/>
    <p:sldId id="453" r:id="rId8"/>
    <p:sldId id="444" r:id="rId9"/>
    <p:sldId id="455" r:id="rId10"/>
    <p:sldId id="454" r:id="rId11"/>
    <p:sldId id="451" r:id="rId12"/>
    <p:sldId id="435" r:id="rId13"/>
    <p:sldId id="447" r:id="rId14"/>
    <p:sldId id="440" r:id="rId15"/>
    <p:sldId id="437" r:id="rId16"/>
    <p:sldId id="446" r:id="rId17"/>
    <p:sldId id="441" r:id="rId18"/>
    <p:sldId id="436" r:id="rId19"/>
    <p:sldId id="448" r:id="rId20"/>
    <p:sldId id="431" r:id="rId21"/>
    <p:sldId id="438" r:id="rId22"/>
    <p:sldId id="442" r:id="rId23"/>
    <p:sldId id="456" r:id="rId24"/>
    <p:sldId id="443" r:id="rId25"/>
    <p:sldId id="404" r:id="rId26"/>
    <p:sldId id="428" r:id="rId27"/>
    <p:sldId id="427" r:id="rId28"/>
    <p:sldId id="426" r:id="rId29"/>
    <p:sldId id="450" r:id="rId30"/>
    <p:sldId id="402" r:id="rId31"/>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184" userDrawn="1">
          <p15:clr>
            <a:srgbClr val="A4A3A4"/>
          </p15:clr>
        </p15:guide>
        <p15:guide id="2" pos="504" userDrawn="1">
          <p15:clr>
            <a:srgbClr val="A4A3A4"/>
          </p15:clr>
        </p15:guide>
        <p15:guide id="3" pos="2221" userDrawn="1">
          <p15:clr>
            <a:srgbClr val="A4A3A4"/>
          </p15:clr>
        </p15:guide>
        <p15:guide id="4" orient="horz" pos="2352" userDrawn="1">
          <p15:clr>
            <a:srgbClr val="A4A3A4"/>
          </p15:clr>
        </p15:guide>
        <p15:guide id="5" pos="3960" userDrawn="1">
          <p15:clr>
            <a:srgbClr val="A4A3A4"/>
          </p15:clr>
        </p15:guide>
        <p15:guide id="6" orient="horz" pos="26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11E94F-72EA-0984-F550-E792B6487A36}" name="Deb Van Brenk" initials="DVB" userId="S::dvanbrenk@unitedwayem.ca::a27216a9-74ca-4daa-ba3f-ad282f76c3f7" providerId="AD"/>
  <p188:author id="{99FF3555-6016-837B-E5C0-1C36C910EBB5}" name="Lydia Poutney" initials="LP" userId="S::lpoutney@unitedwayem.ca::74ba6155-76c3-40fb-a268-467e19bdc951" providerId="AD"/>
  <p188:author id="{6A8D7B84-CF59-AF9F-6CF2-18A689D135C7}" name="Kelly Ziegner" initials="KZ" userId="S::kziegner@unitedwayem.ca::a5da90b5-35f8-413b-9e9d-7031823befdd" providerId="AD"/>
  <p188:author id="{7978EE91-D070-38B0-4E01-8CD1FEF5FD70}" name="Chris McInnis" initials="" userId="S::cmcinnis@unitedwayem.ca::1681ad20-7210-4dba-a9aa-c4e5601550a9" providerId="AD"/>
  <p188:author id="{801350B2-9530-D6B1-1AC0-08FAC7DBA2B5}" name="Taylor Walker" initials="TW" userId="S::twalker@unitedwayem.ca::5aad8c10-ca07-4d68-bda4-c0b77498852d" providerId="AD"/>
  <p188:author id="{E4DB1CBA-5557-03CB-73D2-5F842A65195E}" name="Archana Patel" initials="AP" userId="S::apatel@unitedwayem.ca::c880ebb7-7603-4b84-837a-fde5025b731a" providerId="AD"/>
  <p188:author id="{F55E58CA-875A-8E89-7FD0-464E3BC6DBAD}" name="Dakota Halfpenny" initials="DH" userId="S::dhalfpenny@unitedwayem.ca::8c63be7b-3d98-4f39-95e1-0c9f2b11794d" providerId="AD"/>
  <p188:author id="{900878D1-4D58-17C6-E112-6ABA68FC6846}" name="Jennifer Wain" initials="JW" userId="S::jwain@unitedwayem.ca::ec84e387-ec2c-4061-904f-73070fe15d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roa, Alisha" initials="CA" lastIdx="3" clrIdx="0">
    <p:extLst>
      <p:ext uri="{19B8F6BF-5375-455C-9EA6-DF929625EA0E}">
        <p15:presenceInfo xmlns:p15="http://schemas.microsoft.com/office/powerpoint/2012/main" userId="S::acoroa@uwgt.org::f8ebdf82-e6ef-4787-8779-25b7dd9bd05e" providerId="AD"/>
      </p:ext>
    </p:extLst>
  </p:cmAuthor>
  <p:cmAuthor id="2" name="McVan, Nicole" initials="MN" lastIdx="6" clrIdx="1">
    <p:extLst>
      <p:ext uri="{19B8F6BF-5375-455C-9EA6-DF929625EA0E}">
        <p15:presenceInfo xmlns:p15="http://schemas.microsoft.com/office/powerpoint/2012/main" userId="S::nmcvan@uwgt.org::f748003b-e748-4e70-9cf9-0051435c4d8a" providerId="AD"/>
      </p:ext>
    </p:extLst>
  </p:cmAuthor>
  <p:cmAuthor id="3" name="Jennifer Wain" initials="JW" lastIdx="65" clrIdx="2">
    <p:extLst>
      <p:ext uri="{19B8F6BF-5375-455C-9EA6-DF929625EA0E}">
        <p15:presenceInfo xmlns:p15="http://schemas.microsoft.com/office/powerpoint/2012/main" userId="S-1-5-21-3004067339-942368929-3697931010-3646" providerId="AD"/>
      </p:ext>
    </p:extLst>
  </p:cmAuthor>
  <p:cmAuthor id="4" name="Sara Middleton" initials="SM" lastIdx="44" clrIdx="3">
    <p:extLst>
      <p:ext uri="{19B8F6BF-5375-455C-9EA6-DF929625EA0E}">
        <p15:presenceInfo xmlns:p15="http://schemas.microsoft.com/office/powerpoint/2012/main" userId="S-1-5-21-3004067339-942368929-3697931010-2114" providerId="AD"/>
      </p:ext>
    </p:extLst>
  </p:cmAuthor>
  <p:cmAuthor id="5" name="Jennepher Cahill" initials="JC" lastIdx="4" clrIdx="4">
    <p:extLst>
      <p:ext uri="{19B8F6BF-5375-455C-9EA6-DF929625EA0E}">
        <p15:presenceInfo xmlns:p15="http://schemas.microsoft.com/office/powerpoint/2012/main" userId="S-1-5-21-3004067339-942368929-3697931010-22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291C"/>
    <a:srgbClr val="00547E"/>
    <a:srgbClr val="FF6C37"/>
    <a:srgbClr val="FF63C7"/>
    <a:srgbClr val="45A041"/>
    <a:srgbClr val="007CBA"/>
    <a:srgbClr val="3E70B7"/>
    <a:srgbClr val="9662A8"/>
    <a:srgbClr val="43BEAD"/>
    <a:srgbClr val="43A1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1C0EBA-D953-44A8-A85D-5E9B373840B2}" v="34" dt="2026-08-20T14:35:48.048"/>
    <p1510:client id="{E302AEE3-5870-711E-311A-64A34927FBBB}" v="44" dt="2026-08-19T19:01:16.7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508" autoAdjust="0"/>
  </p:normalViewPr>
  <p:slideViewPr>
    <p:cSldViewPr snapToGrid="0">
      <p:cViewPr varScale="1">
        <p:scale>
          <a:sx n="62" d="100"/>
          <a:sy n="62" d="100"/>
        </p:scale>
        <p:origin x="1147" y="58"/>
      </p:cViewPr>
      <p:guideLst/>
    </p:cSldViewPr>
  </p:slideViewPr>
  <p:notesTextViewPr>
    <p:cViewPr>
      <p:scale>
        <a:sx n="1" d="1"/>
        <a:sy n="1" d="1"/>
      </p:scale>
      <p:origin x="0" y="0"/>
    </p:cViewPr>
  </p:notesTextViewPr>
  <p:sorterViewPr>
    <p:cViewPr>
      <p:scale>
        <a:sx n="100" d="100"/>
        <a:sy n="100" d="100"/>
      </p:scale>
      <p:origin x="0" y="-3570"/>
    </p:cViewPr>
  </p:sorterViewPr>
  <p:notesViewPr>
    <p:cSldViewPr snapToGrid="0">
      <p:cViewPr varScale="1">
        <p:scale>
          <a:sx n="66" d="100"/>
          <a:sy n="66" d="100"/>
        </p:scale>
        <p:origin x="0" y="0"/>
      </p:cViewPr>
      <p:guideLst>
        <p:guide orient="horz" pos="2184"/>
        <p:guide pos="504"/>
        <p:guide pos="2221"/>
        <p:guide orient="horz" pos="2352"/>
        <p:guide pos="3960"/>
        <p:guide orient="horz" pos="26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McInnis" userId="S::cmcinnis@unitedwayem.ca::1681ad20-7210-4dba-a9aa-c4e5601550a9" providerId="AD" clId="Web-{E302AEE3-5870-711E-311A-64A34927FBBB}"/>
    <pc:docChg chg="addSld delSld modSld">
      <pc:chgData name="Chris McInnis" userId="S::cmcinnis@unitedwayem.ca::1681ad20-7210-4dba-a9aa-c4e5601550a9" providerId="AD" clId="Web-{E302AEE3-5870-711E-311A-64A34927FBBB}" dt="2026-08-19T19:04:11.735" v="1009"/>
      <pc:docMkLst>
        <pc:docMk/>
      </pc:docMkLst>
      <pc:sldChg chg="modNotes">
        <pc:chgData name="Chris McInnis" userId="S::cmcinnis@unitedwayem.ca::1681ad20-7210-4dba-a9aa-c4e5601550a9" providerId="AD" clId="Web-{E302AEE3-5870-711E-311A-64A34927FBBB}" dt="2026-08-19T18:34:53.027" v="198"/>
        <pc:sldMkLst>
          <pc:docMk/>
          <pc:sldMk cId="3830881816" sldId="342"/>
        </pc:sldMkLst>
      </pc:sldChg>
      <pc:sldChg chg="modNotes">
        <pc:chgData name="Chris McInnis" userId="S::cmcinnis@unitedwayem.ca::1681ad20-7210-4dba-a9aa-c4e5601550a9" providerId="AD" clId="Web-{E302AEE3-5870-711E-311A-64A34927FBBB}" dt="2026-08-19T19:04:11.735" v="1009"/>
        <pc:sldMkLst>
          <pc:docMk/>
          <pc:sldMk cId="3390860333" sldId="402"/>
        </pc:sldMkLst>
      </pc:sldChg>
      <pc:sldChg chg="modSp">
        <pc:chgData name="Chris McInnis" userId="S::cmcinnis@unitedwayem.ca::1681ad20-7210-4dba-a9aa-c4e5601550a9" providerId="AD" clId="Web-{E302AEE3-5870-711E-311A-64A34927FBBB}" dt="2026-08-19T18:22:10.503" v="5" actId="20577"/>
        <pc:sldMkLst>
          <pc:docMk/>
          <pc:sldMk cId="1023058082" sldId="416"/>
        </pc:sldMkLst>
        <pc:spChg chg="mod">
          <ac:chgData name="Chris McInnis" userId="S::cmcinnis@unitedwayem.ca::1681ad20-7210-4dba-a9aa-c4e5601550a9" providerId="AD" clId="Web-{E302AEE3-5870-711E-311A-64A34927FBBB}" dt="2026-08-19T18:22:10.503" v="5" actId="20577"/>
          <ac:spMkLst>
            <pc:docMk/>
            <pc:sldMk cId="1023058082" sldId="416"/>
            <ac:spMk id="3" creationId="{13B850AF-0681-384F-64AF-D22347F7BB8B}"/>
          </ac:spMkLst>
        </pc:spChg>
      </pc:sldChg>
      <pc:sldChg chg="modNotes">
        <pc:chgData name="Chris McInnis" userId="S::cmcinnis@unitedwayem.ca::1681ad20-7210-4dba-a9aa-c4e5601550a9" providerId="AD" clId="Web-{E302AEE3-5870-711E-311A-64A34927FBBB}" dt="2026-08-19T19:00:28.779" v="882"/>
        <pc:sldMkLst>
          <pc:docMk/>
          <pc:sldMk cId="3012997952" sldId="427"/>
        </pc:sldMkLst>
      </pc:sldChg>
      <pc:sldChg chg="modNotes">
        <pc:chgData name="Chris McInnis" userId="S::cmcinnis@unitedwayem.ca::1681ad20-7210-4dba-a9aa-c4e5601550a9" providerId="AD" clId="Web-{E302AEE3-5870-711E-311A-64A34927FBBB}" dt="2026-08-19T18:40:55.031" v="315"/>
        <pc:sldMkLst>
          <pc:docMk/>
          <pc:sldMk cId="3279539663" sldId="435"/>
        </pc:sldMkLst>
      </pc:sldChg>
      <pc:sldChg chg="modNotes">
        <pc:chgData name="Chris McInnis" userId="S::cmcinnis@unitedwayem.ca::1681ad20-7210-4dba-a9aa-c4e5601550a9" providerId="AD" clId="Web-{E302AEE3-5870-711E-311A-64A34927FBBB}" dt="2026-08-19T18:56:19.933" v="722"/>
        <pc:sldMkLst>
          <pc:docMk/>
          <pc:sldMk cId="257204401" sldId="436"/>
        </pc:sldMkLst>
      </pc:sldChg>
      <pc:sldChg chg="modNotes">
        <pc:chgData name="Chris McInnis" userId="S::cmcinnis@unitedwayem.ca::1681ad20-7210-4dba-a9aa-c4e5601550a9" providerId="AD" clId="Web-{E302AEE3-5870-711E-311A-64A34927FBBB}" dt="2026-08-19T18:50:53.054" v="524"/>
        <pc:sldMkLst>
          <pc:docMk/>
          <pc:sldMk cId="95440091" sldId="437"/>
        </pc:sldMkLst>
      </pc:sldChg>
      <pc:sldChg chg="modNotes">
        <pc:chgData name="Chris McInnis" userId="S::cmcinnis@unitedwayem.ca::1681ad20-7210-4dba-a9aa-c4e5601550a9" providerId="AD" clId="Web-{E302AEE3-5870-711E-311A-64A34927FBBB}" dt="2026-08-19T19:00:07.373" v="878"/>
        <pc:sldMkLst>
          <pc:docMk/>
          <pc:sldMk cId="4232829633" sldId="438"/>
        </pc:sldMkLst>
      </pc:sldChg>
      <pc:sldChg chg="modNotes">
        <pc:chgData name="Chris McInnis" userId="S::cmcinnis@unitedwayem.ca::1681ad20-7210-4dba-a9aa-c4e5601550a9" providerId="AD" clId="Web-{E302AEE3-5870-711E-311A-64A34927FBBB}" dt="2026-08-19T19:00:09.779" v="879"/>
        <pc:sldMkLst>
          <pc:docMk/>
          <pc:sldMk cId="550322799" sldId="439"/>
        </pc:sldMkLst>
      </pc:sldChg>
      <pc:sldChg chg="modNotes">
        <pc:chgData name="Chris McInnis" userId="S::cmcinnis@unitedwayem.ca::1681ad20-7210-4dba-a9aa-c4e5601550a9" providerId="AD" clId="Web-{E302AEE3-5870-711E-311A-64A34927FBBB}" dt="2026-08-19T18:49:33.319" v="444"/>
        <pc:sldMkLst>
          <pc:docMk/>
          <pc:sldMk cId="4103685807" sldId="440"/>
        </pc:sldMkLst>
      </pc:sldChg>
      <pc:sldChg chg="modSp modNotes">
        <pc:chgData name="Chris McInnis" userId="S::cmcinnis@unitedwayem.ca::1681ad20-7210-4dba-a9aa-c4e5601550a9" providerId="AD" clId="Web-{E302AEE3-5870-711E-311A-64A34927FBBB}" dt="2026-08-19T18:32:35.573" v="189"/>
        <pc:sldMkLst>
          <pc:docMk/>
          <pc:sldMk cId="2610272253" sldId="444"/>
        </pc:sldMkLst>
        <pc:spChg chg="mod">
          <ac:chgData name="Chris McInnis" userId="S::cmcinnis@unitedwayem.ca::1681ad20-7210-4dba-a9aa-c4e5601550a9" providerId="AD" clId="Web-{E302AEE3-5870-711E-311A-64A34927FBBB}" dt="2026-08-19T18:24:27.333" v="37" actId="20577"/>
          <ac:spMkLst>
            <pc:docMk/>
            <pc:sldMk cId="2610272253" sldId="444"/>
            <ac:spMk id="2" creationId="{4BA6D861-D276-E4C6-15A8-86831ADA2003}"/>
          </ac:spMkLst>
        </pc:spChg>
      </pc:sldChg>
      <pc:sldChg chg="modNotes">
        <pc:chgData name="Chris McInnis" userId="S::cmcinnis@unitedwayem.ca::1681ad20-7210-4dba-a9aa-c4e5601550a9" providerId="AD" clId="Web-{E302AEE3-5870-711E-311A-64A34927FBBB}" dt="2026-08-19T18:52:37.305" v="585"/>
        <pc:sldMkLst>
          <pc:docMk/>
          <pc:sldMk cId="951558231" sldId="446"/>
        </pc:sldMkLst>
      </pc:sldChg>
      <pc:sldChg chg="add del modNotes">
        <pc:chgData name="Chris McInnis" userId="S::cmcinnis@unitedwayem.ca::1681ad20-7210-4dba-a9aa-c4e5601550a9" providerId="AD" clId="Web-{E302AEE3-5870-711E-311A-64A34927FBBB}" dt="2026-08-19T18:59:54.716" v="877"/>
        <pc:sldMkLst>
          <pc:docMk/>
          <pc:sldMk cId="2452344054" sldId="448"/>
        </pc:sldMkLst>
      </pc:sldChg>
      <pc:sldChg chg="modSp modNotes">
        <pc:chgData name="Chris McInnis" userId="S::cmcinnis@unitedwayem.ca::1681ad20-7210-4dba-a9aa-c4e5601550a9" providerId="AD" clId="Web-{E302AEE3-5870-711E-311A-64A34927FBBB}" dt="2026-08-19T19:01:31.780" v="896"/>
        <pc:sldMkLst>
          <pc:docMk/>
          <pc:sldMk cId="3734782955" sldId="450"/>
        </pc:sldMkLst>
        <pc:spChg chg="mod">
          <ac:chgData name="Chris McInnis" userId="S::cmcinnis@unitedwayem.ca::1681ad20-7210-4dba-a9aa-c4e5601550a9" providerId="AD" clId="Web-{E302AEE3-5870-711E-311A-64A34927FBBB}" dt="2026-08-19T19:01:15.467" v="895" actId="20577"/>
          <ac:spMkLst>
            <pc:docMk/>
            <pc:sldMk cId="3734782955" sldId="450"/>
            <ac:spMk id="5" creationId="{6DA17519-34BB-4D22-CC16-719C9605085F}"/>
          </ac:spMkLst>
        </pc:spChg>
      </pc:sldChg>
      <pc:sldChg chg="modNotes">
        <pc:chgData name="Chris McInnis" userId="S::cmcinnis@unitedwayem.ca::1681ad20-7210-4dba-a9aa-c4e5601550a9" providerId="AD" clId="Web-{E302AEE3-5870-711E-311A-64A34927FBBB}" dt="2026-08-19T18:43:33.252" v="380"/>
        <pc:sldMkLst>
          <pc:docMk/>
          <pc:sldMk cId="4195649556" sldId="451"/>
        </pc:sldMkLst>
      </pc:sldChg>
      <pc:sldChg chg="modNotes">
        <pc:chgData name="Chris McInnis" userId="S::cmcinnis@unitedwayem.ca::1681ad20-7210-4dba-a9aa-c4e5601550a9" providerId="AD" clId="Web-{E302AEE3-5870-711E-311A-64A34927FBBB}" dt="2026-08-19T18:23:31.582" v="30"/>
        <pc:sldMkLst>
          <pc:docMk/>
          <pc:sldMk cId="2740347007" sldId="452"/>
        </pc:sldMkLst>
      </pc:sldChg>
      <pc:sldChg chg="modNotes">
        <pc:chgData name="Chris McInnis" userId="S::cmcinnis@unitedwayem.ca::1681ad20-7210-4dba-a9aa-c4e5601550a9" providerId="AD" clId="Web-{E302AEE3-5870-711E-311A-64A34927FBBB}" dt="2026-08-19T18:37:57.889" v="217"/>
        <pc:sldMkLst>
          <pc:docMk/>
          <pc:sldMk cId="164591946" sldId="454"/>
        </pc:sldMkLst>
      </pc:sldChg>
      <pc:sldChg chg="modNotes">
        <pc:chgData name="Chris McInnis" userId="S::cmcinnis@unitedwayem.ca::1681ad20-7210-4dba-a9aa-c4e5601550a9" providerId="AD" clId="Web-{E302AEE3-5870-711E-311A-64A34927FBBB}" dt="2026-08-19T18:37:34.951" v="214"/>
        <pc:sldMkLst>
          <pc:docMk/>
          <pc:sldMk cId="842898844" sldId="455"/>
        </pc:sldMkLst>
      </pc:sldChg>
    </pc:docChg>
  </pc:docChgLst>
  <pc:docChgLst>
    <pc:chgData name="Chris McInnis" userId="1681ad20-7210-4dba-a9aa-c4e5601550a9" providerId="ADAL" clId="{BBEB4041-A853-4FD4-B9E9-4BE40491C943}"/>
    <pc:docChg chg="undo custSel addSld delSld modSld sldOrd">
      <pc:chgData name="Chris McInnis" userId="1681ad20-7210-4dba-a9aa-c4e5601550a9" providerId="ADAL" clId="{BBEB4041-A853-4FD4-B9E9-4BE40491C943}" dt="2026-08-17T20:17:15.331" v="1656" actId="6549"/>
      <pc:docMkLst>
        <pc:docMk/>
      </pc:docMkLst>
      <pc:sldChg chg="modSp mod">
        <pc:chgData name="Chris McInnis" userId="1681ad20-7210-4dba-a9aa-c4e5601550a9" providerId="ADAL" clId="{BBEB4041-A853-4FD4-B9E9-4BE40491C943}" dt="2026-08-14T12:50:04.207" v="26" actId="6549"/>
        <pc:sldMkLst>
          <pc:docMk/>
          <pc:sldMk cId="3390860333" sldId="402"/>
        </pc:sldMkLst>
        <pc:spChg chg="mod">
          <ac:chgData name="Chris McInnis" userId="1681ad20-7210-4dba-a9aa-c4e5601550a9" providerId="ADAL" clId="{BBEB4041-A853-4FD4-B9E9-4BE40491C943}" dt="2026-08-14T12:50:04.207" v="26" actId="6549"/>
          <ac:spMkLst>
            <pc:docMk/>
            <pc:sldMk cId="3390860333" sldId="402"/>
            <ac:spMk id="14" creationId="{FCD3F6B6-9398-8C12-D572-4BE3D592C1DA}"/>
          </ac:spMkLst>
        </pc:spChg>
      </pc:sldChg>
      <pc:sldChg chg="modSp mod ord">
        <pc:chgData name="Chris McInnis" userId="1681ad20-7210-4dba-a9aa-c4e5601550a9" providerId="ADAL" clId="{BBEB4041-A853-4FD4-B9E9-4BE40491C943}" dt="2026-08-17T20:07:56.094" v="1614" actId="20577"/>
        <pc:sldMkLst>
          <pc:docMk/>
          <pc:sldMk cId="4056035251" sldId="404"/>
        </pc:sldMkLst>
        <pc:spChg chg="mod">
          <ac:chgData name="Chris McInnis" userId="1681ad20-7210-4dba-a9aa-c4e5601550a9" providerId="ADAL" clId="{BBEB4041-A853-4FD4-B9E9-4BE40491C943}" dt="2026-08-17T20:07:56.094" v="1614" actId="20577"/>
          <ac:spMkLst>
            <pc:docMk/>
            <pc:sldMk cId="4056035251" sldId="404"/>
            <ac:spMk id="5" creationId="{D10B5425-B528-39E6-6115-66F1A8237DD9}"/>
          </ac:spMkLst>
        </pc:spChg>
      </pc:sldChg>
      <pc:sldChg chg="modSp mod">
        <pc:chgData name="Chris McInnis" userId="1681ad20-7210-4dba-a9aa-c4e5601550a9" providerId="ADAL" clId="{BBEB4041-A853-4FD4-B9E9-4BE40491C943}" dt="2026-08-14T12:49:03.743" v="13" actId="6549"/>
        <pc:sldMkLst>
          <pc:docMk/>
          <pc:sldMk cId="1023058082" sldId="416"/>
        </pc:sldMkLst>
        <pc:spChg chg="mod">
          <ac:chgData name="Chris McInnis" userId="1681ad20-7210-4dba-a9aa-c4e5601550a9" providerId="ADAL" clId="{BBEB4041-A853-4FD4-B9E9-4BE40491C943}" dt="2026-08-14T12:49:03.743" v="13" actId="6549"/>
          <ac:spMkLst>
            <pc:docMk/>
            <pc:sldMk cId="1023058082" sldId="416"/>
            <ac:spMk id="2" creationId="{1F07A019-6046-165E-9D21-AC39710B4D76}"/>
          </ac:spMkLst>
        </pc:spChg>
      </pc:sldChg>
      <pc:sldChg chg="addSp delSp modSp mod ord">
        <pc:chgData name="Chris McInnis" userId="1681ad20-7210-4dba-a9aa-c4e5601550a9" providerId="ADAL" clId="{BBEB4041-A853-4FD4-B9E9-4BE40491C943}" dt="2026-08-17T20:12:50.018" v="1621" actId="732"/>
        <pc:sldMkLst>
          <pc:docMk/>
          <pc:sldMk cId="3012997952" sldId="427"/>
        </pc:sldMkLst>
        <pc:spChg chg="mod">
          <ac:chgData name="Chris McInnis" userId="1681ad20-7210-4dba-a9aa-c4e5601550a9" providerId="ADAL" clId="{BBEB4041-A853-4FD4-B9E9-4BE40491C943}" dt="2026-08-14T16:00:05.671" v="1515" actId="20577"/>
          <ac:spMkLst>
            <pc:docMk/>
            <pc:sldMk cId="3012997952" sldId="427"/>
            <ac:spMk id="6" creationId="{09561389-5211-893C-5515-1170B29F35BD}"/>
          </ac:spMkLst>
        </pc:spChg>
        <pc:spChg chg="mod">
          <ac:chgData name="Chris McInnis" userId="1681ad20-7210-4dba-a9aa-c4e5601550a9" providerId="ADAL" clId="{BBEB4041-A853-4FD4-B9E9-4BE40491C943}" dt="2026-08-14T15:56:37.645" v="1422" actId="20577"/>
          <ac:spMkLst>
            <pc:docMk/>
            <pc:sldMk cId="3012997952" sldId="427"/>
            <ac:spMk id="8" creationId="{90134C04-6137-CE18-6F7C-61E92F4D3801}"/>
          </ac:spMkLst>
        </pc:spChg>
        <pc:spChg chg="mod">
          <ac:chgData name="Chris McInnis" userId="1681ad20-7210-4dba-a9aa-c4e5601550a9" providerId="ADAL" clId="{BBEB4041-A853-4FD4-B9E9-4BE40491C943}" dt="2026-08-14T16:00:13.632" v="1517" actId="20577"/>
          <ac:spMkLst>
            <pc:docMk/>
            <pc:sldMk cId="3012997952" sldId="427"/>
            <ac:spMk id="10" creationId="{61480497-C5A2-6FBA-7B7E-84C767195BFC}"/>
          </ac:spMkLst>
        </pc:spChg>
      </pc:sldChg>
      <pc:sldChg chg="ord">
        <pc:chgData name="Chris McInnis" userId="1681ad20-7210-4dba-a9aa-c4e5601550a9" providerId="ADAL" clId="{BBEB4041-A853-4FD4-B9E9-4BE40491C943}" dt="2026-08-14T14:52:58.647" v="1031"/>
        <pc:sldMkLst>
          <pc:docMk/>
          <pc:sldMk cId="2229471000" sldId="431"/>
        </pc:sldMkLst>
      </pc:sldChg>
      <pc:sldChg chg="modSp mod ord">
        <pc:chgData name="Chris McInnis" userId="1681ad20-7210-4dba-a9aa-c4e5601550a9" providerId="ADAL" clId="{BBEB4041-A853-4FD4-B9E9-4BE40491C943}" dt="2026-08-14T13:04:56.174" v="649" actId="20577"/>
        <pc:sldMkLst>
          <pc:docMk/>
          <pc:sldMk cId="3279539663" sldId="435"/>
        </pc:sldMkLst>
        <pc:spChg chg="mod">
          <ac:chgData name="Chris McInnis" userId="1681ad20-7210-4dba-a9aa-c4e5601550a9" providerId="ADAL" clId="{BBEB4041-A853-4FD4-B9E9-4BE40491C943}" dt="2026-08-14T13:04:56.174" v="649" actId="20577"/>
          <ac:spMkLst>
            <pc:docMk/>
            <pc:sldMk cId="3279539663" sldId="435"/>
            <ac:spMk id="5" creationId="{1E7A5B0D-6E43-1769-41DD-E0E1EED537C6}"/>
          </ac:spMkLst>
        </pc:spChg>
      </pc:sldChg>
      <pc:sldChg chg="modSp mod">
        <pc:chgData name="Chris McInnis" userId="1681ad20-7210-4dba-a9aa-c4e5601550a9" providerId="ADAL" clId="{BBEB4041-A853-4FD4-B9E9-4BE40491C943}" dt="2026-08-14T13:04:14.774" v="618" actId="6549"/>
        <pc:sldMkLst>
          <pc:docMk/>
          <pc:sldMk cId="257204401" sldId="436"/>
        </pc:sldMkLst>
        <pc:spChg chg="mod">
          <ac:chgData name="Chris McInnis" userId="1681ad20-7210-4dba-a9aa-c4e5601550a9" providerId="ADAL" clId="{BBEB4041-A853-4FD4-B9E9-4BE40491C943}" dt="2026-08-14T13:04:14.774" v="618" actId="6549"/>
          <ac:spMkLst>
            <pc:docMk/>
            <pc:sldMk cId="257204401" sldId="436"/>
            <ac:spMk id="5" creationId="{A409AAB9-A728-594E-C785-FEBFA7B265D9}"/>
          </ac:spMkLst>
        </pc:spChg>
      </pc:sldChg>
      <pc:sldChg chg="modSp mod">
        <pc:chgData name="Chris McInnis" userId="1681ad20-7210-4dba-a9aa-c4e5601550a9" providerId="ADAL" clId="{BBEB4041-A853-4FD4-B9E9-4BE40491C943}" dt="2026-08-14T13:06:09.501" v="709" actId="20577"/>
        <pc:sldMkLst>
          <pc:docMk/>
          <pc:sldMk cId="95440091" sldId="437"/>
        </pc:sldMkLst>
        <pc:spChg chg="mod">
          <ac:chgData name="Chris McInnis" userId="1681ad20-7210-4dba-a9aa-c4e5601550a9" providerId="ADAL" clId="{BBEB4041-A853-4FD4-B9E9-4BE40491C943}" dt="2026-08-14T13:06:09.501" v="709" actId="20577"/>
          <ac:spMkLst>
            <pc:docMk/>
            <pc:sldMk cId="95440091" sldId="437"/>
            <ac:spMk id="5" creationId="{614C335F-5195-7F7A-E372-2BC5A14B990F}"/>
          </ac:spMkLst>
        </pc:spChg>
      </pc:sldChg>
      <pc:sldChg chg="modSp mod">
        <pc:chgData name="Chris McInnis" userId="1681ad20-7210-4dba-a9aa-c4e5601550a9" providerId="ADAL" clId="{BBEB4041-A853-4FD4-B9E9-4BE40491C943}" dt="2026-08-14T13:04:35.341" v="628" actId="20577"/>
        <pc:sldMkLst>
          <pc:docMk/>
          <pc:sldMk cId="550322799" sldId="439"/>
        </pc:sldMkLst>
        <pc:spChg chg="mod">
          <ac:chgData name="Chris McInnis" userId="1681ad20-7210-4dba-a9aa-c4e5601550a9" providerId="ADAL" clId="{BBEB4041-A853-4FD4-B9E9-4BE40491C943}" dt="2026-08-14T13:04:35.341" v="628" actId="20577"/>
          <ac:spMkLst>
            <pc:docMk/>
            <pc:sldMk cId="550322799" sldId="439"/>
            <ac:spMk id="5" creationId="{96C99F2B-197B-3B72-C0E2-491C523E1967}"/>
          </ac:spMkLst>
        </pc:spChg>
      </pc:sldChg>
      <pc:sldChg chg="ord">
        <pc:chgData name="Chris McInnis" userId="1681ad20-7210-4dba-a9aa-c4e5601550a9" providerId="ADAL" clId="{BBEB4041-A853-4FD4-B9E9-4BE40491C943}" dt="2026-08-14T14:52:09.098" v="1021"/>
        <pc:sldMkLst>
          <pc:docMk/>
          <pc:sldMk cId="4103685807" sldId="440"/>
        </pc:sldMkLst>
      </pc:sldChg>
      <pc:sldChg chg="ord">
        <pc:chgData name="Chris McInnis" userId="1681ad20-7210-4dba-a9aa-c4e5601550a9" providerId="ADAL" clId="{BBEB4041-A853-4FD4-B9E9-4BE40491C943}" dt="2026-08-14T14:53:11.717" v="1033"/>
        <pc:sldMkLst>
          <pc:docMk/>
          <pc:sldMk cId="3494952481" sldId="441"/>
        </pc:sldMkLst>
      </pc:sldChg>
      <pc:sldChg chg="modSp mod ord">
        <pc:chgData name="Chris McInnis" userId="1681ad20-7210-4dba-a9aa-c4e5601550a9" providerId="ADAL" clId="{BBEB4041-A853-4FD4-B9E9-4BE40491C943}" dt="2026-08-14T14:52:46.213" v="1029"/>
        <pc:sldMkLst>
          <pc:docMk/>
          <pc:sldMk cId="624090002" sldId="442"/>
        </pc:sldMkLst>
        <pc:spChg chg="mod">
          <ac:chgData name="Chris McInnis" userId="1681ad20-7210-4dba-a9aa-c4e5601550a9" providerId="ADAL" clId="{BBEB4041-A853-4FD4-B9E9-4BE40491C943}" dt="2026-08-14T13:15:27.795" v="868" actId="20577"/>
          <ac:spMkLst>
            <pc:docMk/>
            <pc:sldMk cId="624090002" sldId="442"/>
            <ac:spMk id="10" creationId="{D04FEB7C-270D-50F8-8434-6A733B1BCB4B}"/>
          </ac:spMkLst>
        </pc:spChg>
      </pc:sldChg>
      <pc:sldChg chg="ord">
        <pc:chgData name="Chris McInnis" userId="1681ad20-7210-4dba-a9aa-c4e5601550a9" providerId="ADAL" clId="{BBEB4041-A853-4FD4-B9E9-4BE40491C943}" dt="2026-08-14T14:52:31.879" v="1027"/>
        <pc:sldMkLst>
          <pc:docMk/>
          <pc:sldMk cId="1701785748" sldId="443"/>
        </pc:sldMkLst>
      </pc:sldChg>
      <pc:sldChg chg="ord">
        <pc:chgData name="Chris McInnis" userId="1681ad20-7210-4dba-a9aa-c4e5601550a9" providerId="ADAL" clId="{BBEB4041-A853-4FD4-B9E9-4BE40491C943}" dt="2026-08-14T14:51:27.072" v="1019"/>
        <pc:sldMkLst>
          <pc:docMk/>
          <pc:sldMk cId="2610272253" sldId="444"/>
        </pc:sldMkLst>
      </pc:sldChg>
      <pc:sldChg chg="modSp mod ord">
        <pc:chgData name="Chris McInnis" userId="1681ad20-7210-4dba-a9aa-c4e5601550a9" providerId="ADAL" clId="{BBEB4041-A853-4FD4-B9E9-4BE40491C943}" dt="2026-08-14T14:50:31.997" v="1015"/>
        <pc:sldMkLst>
          <pc:docMk/>
          <pc:sldMk cId="951558231" sldId="446"/>
        </pc:sldMkLst>
        <pc:spChg chg="mod">
          <ac:chgData name="Chris McInnis" userId="1681ad20-7210-4dba-a9aa-c4e5601550a9" providerId="ADAL" clId="{BBEB4041-A853-4FD4-B9E9-4BE40491C943}" dt="2026-08-14T14:48:59.529" v="1009" actId="6549"/>
          <ac:spMkLst>
            <pc:docMk/>
            <pc:sldMk cId="951558231" sldId="446"/>
            <ac:spMk id="10" creationId="{637DDDD1-C8CC-1A72-8B94-37FA90D15ECD}"/>
          </ac:spMkLst>
        </pc:spChg>
      </pc:sldChg>
      <pc:sldChg chg="ord">
        <pc:chgData name="Chris McInnis" userId="1681ad20-7210-4dba-a9aa-c4e5601550a9" providerId="ADAL" clId="{BBEB4041-A853-4FD4-B9E9-4BE40491C943}" dt="2026-08-14T14:50:27.189" v="1013"/>
        <pc:sldMkLst>
          <pc:docMk/>
          <pc:sldMk cId="2074184557" sldId="447"/>
        </pc:sldMkLst>
      </pc:sldChg>
      <pc:sldChg chg="modSp mod ord">
        <pc:chgData name="Chris McInnis" userId="1681ad20-7210-4dba-a9aa-c4e5601550a9" providerId="ADAL" clId="{BBEB4041-A853-4FD4-B9E9-4BE40491C943}" dt="2026-08-17T20:17:15.331" v="1656" actId="6549"/>
        <pc:sldMkLst>
          <pc:docMk/>
          <pc:sldMk cId="2452344054" sldId="448"/>
        </pc:sldMkLst>
        <pc:spChg chg="mod">
          <ac:chgData name="Chris McInnis" userId="1681ad20-7210-4dba-a9aa-c4e5601550a9" providerId="ADAL" clId="{BBEB4041-A853-4FD4-B9E9-4BE40491C943}" dt="2026-08-17T20:17:15.331" v="1656" actId="6549"/>
          <ac:spMkLst>
            <pc:docMk/>
            <pc:sldMk cId="2452344054" sldId="448"/>
            <ac:spMk id="11" creationId="{AA532F8F-E232-B0ED-D5B6-7D157D5FD13F}"/>
          </ac:spMkLst>
        </pc:spChg>
      </pc:sldChg>
      <pc:sldChg chg="ord">
        <pc:chgData name="Chris McInnis" userId="1681ad20-7210-4dba-a9aa-c4e5601550a9" providerId="ADAL" clId="{BBEB4041-A853-4FD4-B9E9-4BE40491C943}" dt="2026-08-14T13:13:23.570" v="851"/>
        <pc:sldMkLst>
          <pc:docMk/>
          <pc:sldMk cId="3734782955" sldId="450"/>
        </pc:sldMkLst>
      </pc:sldChg>
      <pc:sldChg chg="ord">
        <pc:chgData name="Chris McInnis" userId="1681ad20-7210-4dba-a9aa-c4e5601550a9" providerId="ADAL" clId="{BBEB4041-A853-4FD4-B9E9-4BE40491C943}" dt="2026-08-17T20:14:44.216" v="1623"/>
        <pc:sldMkLst>
          <pc:docMk/>
          <pc:sldMk cId="4195649556" sldId="451"/>
        </pc:sldMkLst>
      </pc:sldChg>
      <pc:sldChg chg="modSp mod ord">
        <pc:chgData name="Chris McInnis" userId="1681ad20-7210-4dba-a9aa-c4e5601550a9" providerId="ADAL" clId="{BBEB4041-A853-4FD4-B9E9-4BE40491C943}" dt="2026-08-14T14:54:27.448" v="1035"/>
        <pc:sldMkLst>
          <pc:docMk/>
          <pc:sldMk cId="164591946" sldId="454"/>
        </pc:sldMkLst>
        <pc:spChg chg="mod">
          <ac:chgData name="Chris McInnis" userId="1681ad20-7210-4dba-a9aa-c4e5601550a9" providerId="ADAL" clId="{BBEB4041-A853-4FD4-B9E9-4BE40491C943}" dt="2026-08-14T13:12:39.953" v="845" actId="12"/>
          <ac:spMkLst>
            <pc:docMk/>
            <pc:sldMk cId="164591946" sldId="454"/>
            <ac:spMk id="5" creationId="{12C4447A-51BA-027F-7766-ECE5917387D7}"/>
          </ac:spMkLst>
        </pc:spChg>
        <pc:spChg chg="mod">
          <ac:chgData name="Chris McInnis" userId="1681ad20-7210-4dba-a9aa-c4e5601550a9" providerId="ADAL" clId="{BBEB4041-A853-4FD4-B9E9-4BE40491C943}" dt="2026-08-14T13:09:12.086" v="810" actId="20577"/>
          <ac:spMkLst>
            <pc:docMk/>
            <pc:sldMk cId="164591946" sldId="454"/>
            <ac:spMk id="24" creationId="{AB81CBD0-B66E-DBF0-94BC-DB3696966228}"/>
          </ac:spMkLst>
        </pc:spChg>
      </pc:sldChg>
      <pc:sldChg chg="addSp delSp modSp add mod ord">
        <pc:chgData name="Chris McInnis" userId="1681ad20-7210-4dba-a9aa-c4e5601550a9" providerId="ADAL" clId="{BBEB4041-A853-4FD4-B9E9-4BE40491C943}" dt="2026-08-17T18:42:28.376" v="1612" actId="14100"/>
        <pc:sldMkLst>
          <pc:docMk/>
          <pc:sldMk cId="842898844" sldId="455"/>
        </pc:sldMkLst>
        <pc:spChg chg="mod">
          <ac:chgData name="Chris McInnis" userId="1681ad20-7210-4dba-a9aa-c4e5601550a9" providerId="ADAL" clId="{BBEB4041-A853-4FD4-B9E9-4BE40491C943}" dt="2026-08-17T18:42:19.936" v="1610" actId="20577"/>
          <ac:spMkLst>
            <pc:docMk/>
            <pc:sldMk cId="842898844" sldId="455"/>
            <ac:spMk id="2" creationId="{8C600631-B8C9-CB6F-4DCE-AAFEDFA00B62}"/>
          </ac:spMkLst>
        </pc:spChg>
        <pc:spChg chg="mod">
          <ac:chgData name="Chris McInnis" userId="1681ad20-7210-4dba-a9aa-c4e5601550a9" providerId="ADAL" clId="{BBEB4041-A853-4FD4-B9E9-4BE40491C943}" dt="2026-08-17T18:41:34.964" v="1594" actId="1036"/>
          <ac:spMkLst>
            <pc:docMk/>
            <pc:sldMk cId="842898844" sldId="455"/>
            <ac:spMk id="3" creationId="{2BBF03C6-C227-2070-F26F-E840F0CC2606}"/>
          </ac:spMkLst>
        </pc:spChg>
        <pc:cxnChg chg="mod">
          <ac:chgData name="Chris McInnis" userId="1681ad20-7210-4dba-a9aa-c4e5601550a9" providerId="ADAL" clId="{BBEB4041-A853-4FD4-B9E9-4BE40491C943}" dt="2026-08-17T18:41:53.101" v="1604" actId="1036"/>
          <ac:cxnSpMkLst>
            <pc:docMk/>
            <pc:sldMk cId="842898844" sldId="455"/>
            <ac:cxnSpMk id="5" creationId="{3E4FD403-B1B1-09D0-0FF1-72AE99920933}"/>
          </ac:cxnSpMkLst>
        </pc:cxnChg>
      </pc:sldChg>
    </pc:docChg>
  </pc:docChgLst>
  <pc:docChgLst>
    <pc:chgData name="Chris McInnis" userId="S::cmcinnis@unitedwayem.ca::1681ad20-7210-4dba-a9aa-c4e5601550a9" providerId="AD" clId="Web-{FC762FF6-18D2-5DB1-229C-3CF93BCA058B}"/>
    <pc:docChg chg="modSld">
      <pc:chgData name="Chris McInnis" userId="S::cmcinnis@unitedwayem.ca::1681ad20-7210-4dba-a9aa-c4e5601550a9" providerId="AD" clId="Web-{FC762FF6-18D2-5DB1-229C-3CF93BCA058B}" dt="2026-08-10T20:12:39.726" v="1" actId="1076"/>
      <pc:docMkLst>
        <pc:docMk/>
      </pc:docMkLst>
      <pc:sldChg chg="modSp">
        <pc:chgData name="Chris McInnis" userId="S::cmcinnis@unitedwayem.ca::1681ad20-7210-4dba-a9aa-c4e5601550a9" providerId="AD" clId="Web-{FC762FF6-18D2-5DB1-229C-3CF93BCA058B}" dt="2026-08-10T20:12:39.726" v="1" actId="1076"/>
        <pc:sldMkLst>
          <pc:docMk/>
          <pc:sldMk cId="4056035251" sldId="404"/>
        </pc:sldMkLst>
      </pc:sldChg>
    </pc:docChg>
  </pc:docChgLst>
  <pc:docChgLst>
    <pc:chgData name="Dakota Halfpenny" userId="8c63be7b-3d98-4f39-95e1-0c9f2b11794d" providerId="ADAL" clId="{B698AA88-BA8D-4682-AECE-3F4F2A15CC49}"/>
    <pc:docChg chg="undo custSel addSld delSld modSld sldOrd">
      <pc:chgData name="Dakota Halfpenny" userId="8c63be7b-3d98-4f39-95e1-0c9f2b11794d" providerId="ADAL" clId="{B698AA88-BA8D-4682-AECE-3F4F2A15CC49}" dt="2026-08-20T14:35:49.518" v="5914" actId="20577"/>
      <pc:docMkLst>
        <pc:docMk/>
      </pc:docMkLst>
      <pc:sldChg chg="addSp delSp modSp mod modNotesTx">
        <pc:chgData name="Dakota Halfpenny" userId="8c63be7b-3d98-4f39-95e1-0c9f2b11794d" providerId="ADAL" clId="{B698AA88-BA8D-4682-AECE-3F4F2A15CC49}" dt="2026-08-20T14:01:32.214" v="5749" actId="1076"/>
        <pc:sldMkLst>
          <pc:docMk/>
          <pc:sldMk cId="3830881816" sldId="342"/>
        </pc:sldMkLst>
        <pc:spChg chg="mod">
          <ac:chgData name="Dakota Halfpenny" userId="8c63be7b-3d98-4f39-95e1-0c9f2b11794d" providerId="ADAL" clId="{B698AA88-BA8D-4682-AECE-3F4F2A15CC49}" dt="2026-08-06T18:33:09.614" v="5412" actId="207"/>
          <ac:spMkLst>
            <pc:docMk/>
            <pc:sldMk cId="3830881816" sldId="342"/>
            <ac:spMk id="3" creationId="{0BD599A8-1109-C8CE-0881-C31A7EB23729}"/>
          </ac:spMkLst>
        </pc:spChg>
        <pc:spChg chg="mod">
          <ac:chgData name="Dakota Halfpenny" userId="8c63be7b-3d98-4f39-95e1-0c9f2b11794d" providerId="ADAL" clId="{B698AA88-BA8D-4682-AECE-3F4F2A15CC49}" dt="2026-08-06T18:33:51.306" v="5417" actId="208"/>
          <ac:spMkLst>
            <pc:docMk/>
            <pc:sldMk cId="3830881816" sldId="342"/>
            <ac:spMk id="16" creationId="{BB1E933E-1F15-2051-C929-D65CD35A21CB}"/>
          </ac:spMkLst>
        </pc:spChg>
        <pc:spChg chg="mod topLvl">
          <ac:chgData name="Dakota Halfpenny" userId="8c63be7b-3d98-4f39-95e1-0c9f2b11794d" providerId="ADAL" clId="{B698AA88-BA8D-4682-AECE-3F4F2A15CC49}" dt="2026-08-06T18:34:24.083" v="5418" actId="165"/>
          <ac:spMkLst>
            <pc:docMk/>
            <pc:sldMk cId="3830881816" sldId="342"/>
            <ac:spMk id="22" creationId="{1FD6EF9E-5E5B-8287-08B3-6760DB190AA0}"/>
          </ac:spMkLst>
        </pc:spChg>
        <pc:picChg chg="add mod">
          <ac:chgData name="Dakota Halfpenny" userId="8c63be7b-3d98-4f39-95e1-0c9f2b11794d" providerId="ADAL" clId="{B698AA88-BA8D-4682-AECE-3F4F2A15CC49}" dt="2026-08-06T18:35:02.702" v="5427" actId="1076"/>
          <ac:picMkLst>
            <pc:docMk/>
            <pc:sldMk cId="3830881816" sldId="342"/>
            <ac:picMk id="4" creationId="{BE9B2275-CD80-EDE9-9314-59BF4166D79C}"/>
          </ac:picMkLst>
        </pc:picChg>
        <pc:picChg chg="del mod">
          <ac:chgData name="Dakota Halfpenny" userId="8c63be7b-3d98-4f39-95e1-0c9f2b11794d" providerId="ADAL" clId="{B698AA88-BA8D-4682-AECE-3F4F2A15CC49}" dt="2026-08-20T14:01:25.395" v="5748" actId="478"/>
          <ac:picMkLst>
            <pc:docMk/>
            <pc:sldMk cId="3830881816" sldId="342"/>
            <ac:picMk id="5" creationId="{4358502E-0DB0-ACD2-EFE9-047D0D42D2B1}"/>
          </ac:picMkLst>
        </pc:picChg>
        <pc:picChg chg="mod modCrop">
          <ac:chgData name="Dakota Halfpenny" userId="8c63be7b-3d98-4f39-95e1-0c9f2b11794d" providerId="ADAL" clId="{B698AA88-BA8D-4682-AECE-3F4F2A15CC49}" dt="2026-08-20T14:01:32.214" v="5749" actId="1076"/>
          <ac:picMkLst>
            <pc:docMk/>
            <pc:sldMk cId="3830881816" sldId="342"/>
            <ac:picMk id="7" creationId="{22FBFFE8-ED73-EAFF-1A4F-F23B54B96575}"/>
          </ac:picMkLst>
        </pc:picChg>
        <pc:cxnChg chg="mod topLvl">
          <ac:chgData name="Dakota Halfpenny" userId="8c63be7b-3d98-4f39-95e1-0c9f2b11794d" providerId="ADAL" clId="{B698AA88-BA8D-4682-AECE-3F4F2A15CC49}" dt="2026-08-06T18:34:37.967" v="5419" actId="208"/>
          <ac:cxnSpMkLst>
            <pc:docMk/>
            <pc:sldMk cId="3830881816" sldId="342"/>
            <ac:cxnSpMk id="23" creationId="{02B6B5D3-6542-1532-3C34-7A4858F2E5B0}"/>
          </ac:cxnSpMkLst>
        </pc:cxnChg>
      </pc:sldChg>
      <pc:sldChg chg="addSp delSp modSp mod modNotesTx">
        <pc:chgData name="Dakota Halfpenny" userId="8c63be7b-3d98-4f39-95e1-0c9f2b11794d" providerId="ADAL" clId="{B698AA88-BA8D-4682-AECE-3F4F2A15CC49}" dt="2026-08-20T14:32:32.529" v="5878" actId="1076"/>
        <pc:sldMkLst>
          <pc:docMk/>
          <pc:sldMk cId="3390860333" sldId="402"/>
        </pc:sldMkLst>
        <pc:spChg chg="mod">
          <ac:chgData name="Dakota Halfpenny" userId="8c63be7b-3d98-4f39-95e1-0c9f2b11794d" providerId="ADAL" clId="{B698AA88-BA8D-4682-AECE-3F4F2A15CC49}" dt="2026-08-20T14:32:32.529" v="5878" actId="1076"/>
          <ac:spMkLst>
            <pc:docMk/>
            <pc:sldMk cId="3390860333" sldId="402"/>
            <ac:spMk id="15" creationId="{868CFA95-4C8C-F1B5-B832-053CE5D9B275}"/>
          </ac:spMkLst>
        </pc:spChg>
        <pc:picChg chg="del mod">
          <ac:chgData name="Dakota Halfpenny" userId="8c63be7b-3d98-4f39-95e1-0c9f2b11794d" providerId="ADAL" clId="{B698AA88-BA8D-4682-AECE-3F4F2A15CC49}" dt="2026-08-19T12:51:56.558" v="5607" actId="478"/>
          <ac:picMkLst>
            <pc:docMk/>
            <pc:sldMk cId="3390860333" sldId="402"/>
            <ac:picMk id="3" creationId="{3497D1B2-B219-59E1-6F77-C0F55A4734D4}"/>
          </ac:picMkLst>
        </pc:picChg>
        <pc:picChg chg="mod">
          <ac:chgData name="Dakota Halfpenny" userId="8c63be7b-3d98-4f39-95e1-0c9f2b11794d" providerId="ADAL" clId="{B698AA88-BA8D-4682-AECE-3F4F2A15CC49}" dt="2026-08-20T14:32:29.758" v="5877" actId="14826"/>
          <ac:picMkLst>
            <pc:docMk/>
            <pc:sldMk cId="3390860333" sldId="402"/>
            <ac:picMk id="6" creationId="{4C6718C7-5411-DFFF-C7FE-1209CBAC3710}"/>
          </ac:picMkLst>
        </pc:picChg>
        <pc:picChg chg="add mod">
          <ac:chgData name="Dakota Halfpenny" userId="8c63be7b-3d98-4f39-95e1-0c9f2b11794d" providerId="ADAL" clId="{B698AA88-BA8D-4682-AECE-3F4F2A15CC49}" dt="2026-08-19T12:51:59.247" v="5608" actId="14100"/>
          <ac:picMkLst>
            <pc:docMk/>
            <pc:sldMk cId="3390860333" sldId="402"/>
            <ac:picMk id="7" creationId="{58F285A2-B381-F6F4-76A9-33016992CE87}"/>
          </ac:picMkLst>
        </pc:picChg>
      </pc:sldChg>
      <pc:sldChg chg="addSp delSp modSp mod">
        <pc:chgData name="Dakota Halfpenny" userId="8c63be7b-3d98-4f39-95e1-0c9f2b11794d" providerId="ADAL" clId="{B698AA88-BA8D-4682-AECE-3F4F2A15CC49}" dt="2026-08-20T14:25:26.938" v="5853" actId="167"/>
        <pc:sldMkLst>
          <pc:docMk/>
          <pc:sldMk cId="4056035251" sldId="404"/>
        </pc:sldMkLst>
        <pc:spChg chg="del">
          <ac:chgData name="Dakota Halfpenny" userId="8c63be7b-3d98-4f39-95e1-0c9f2b11794d" providerId="ADAL" clId="{B698AA88-BA8D-4682-AECE-3F4F2A15CC49}" dt="2026-08-20T14:25:16.139" v="5851" actId="478"/>
          <ac:spMkLst>
            <pc:docMk/>
            <pc:sldMk cId="4056035251" sldId="404"/>
            <ac:spMk id="3" creationId="{41E5A109-377D-810E-D3F7-DF05DE57E162}"/>
          </ac:spMkLst>
        </pc:spChg>
        <pc:picChg chg="add mod ord">
          <ac:chgData name="Dakota Halfpenny" userId="8c63be7b-3d98-4f39-95e1-0c9f2b11794d" providerId="ADAL" clId="{B698AA88-BA8D-4682-AECE-3F4F2A15CC49}" dt="2026-08-20T14:25:26.938" v="5853" actId="167"/>
          <ac:picMkLst>
            <pc:docMk/>
            <pc:sldMk cId="4056035251" sldId="404"/>
            <ac:picMk id="4" creationId="{CA2C0AAF-DE10-CA30-8F9E-73C20BDF47FC}"/>
          </ac:picMkLst>
        </pc:picChg>
        <pc:picChg chg="del">
          <ac:chgData name="Dakota Halfpenny" userId="8c63be7b-3d98-4f39-95e1-0c9f2b11794d" providerId="ADAL" clId="{B698AA88-BA8D-4682-AECE-3F4F2A15CC49}" dt="2026-08-20T14:25:08.828" v="5850" actId="478"/>
          <ac:picMkLst>
            <pc:docMk/>
            <pc:sldMk cId="4056035251" sldId="404"/>
            <ac:picMk id="8" creationId="{B50C4D7D-8340-14C8-40DB-B7381114E65D}"/>
          </ac:picMkLst>
        </pc:picChg>
      </pc:sldChg>
      <pc:sldChg chg="modSp mod">
        <pc:chgData name="Dakota Halfpenny" userId="8c63be7b-3d98-4f39-95e1-0c9f2b11794d" providerId="ADAL" clId="{B698AA88-BA8D-4682-AECE-3F4F2A15CC49}" dt="2026-08-20T13:24:15.773" v="5737" actId="20577"/>
        <pc:sldMkLst>
          <pc:docMk/>
          <pc:sldMk cId="1023058082" sldId="416"/>
        </pc:sldMkLst>
        <pc:spChg chg="mod">
          <ac:chgData name="Dakota Halfpenny" userId="8c63be7b-3d98-4f39-95e1-0c9f2b11794d" providerId="ADAL" clId="{B698AA88-BA8D-4682-AECE-3F4F2A15CC49}" dt="2026-07-24T12:42:44.862" v="5106" actId="1076"/>
          <ac:spMkLst>
            <pc:docMk/>
            <pc:sldMk cId="1023058082" sldId="416"/>
            <ac:spMk id="2" creationId="{1F07A019-6046-165E-9D21-AC39710B4D76}"/>
          </ac:spMkLst>
        </pc:spChg>
        <pc:spChg chg="mod">
          <ac:chgData name="Dakota Halfpenny" userId="8c63be7b-3d98-4f39-95e1-0c9f2b11794d" providerId="ADAL" clId="{B698AA88-BA8D-4682-AECE-3F4F2A15CC49}" dt="2026-08-20T13:24:15.773" v="5737" actId="20577"/>
          <ac:spMkLst>
            <pc:docMk/>
            <pc:sldMk cId="1023058082" sldId="416"/>
            <ac:spMk id="3" creationId="{13B850AF-0681-384F-64AF-D22347F7BB8B}"/>
          </ac:spMkLst>
        </pc:spChg>
      </pc:sldChg>
      <pc:sldChg chg="addSp delSp modSp mod modNotesTx">
        <pc:chgData name="Dakota Halfpenny" userId="8c63be7b-3d98-4f39-95e1-0c9f2b11794d" providerId="ADAL" clId="{B698AA88-BA8D-4682-AECE-3F4F2A15CC49}" dt="2026-08-20T14:29:35.348" v="5873" actId="167"/>
        <pc:sldMkLst>
          <pc:docMk/>
          <pc:sldMk cId="4096465334" sldId="426"/>
        </pc:sldMkLst>
        <pc:picChg chg="del">
          <ac:chgData name="Dakota Halfpenny" userId="8c63be7b-3d98-4f39-95e1-0c9f2b11794d" providerId="ADAL" clId="{B698AA88-BA8D-4682-AECE-3F4F2A15CC49}" dt="2026-08-20T14:29:27.648" v="5871" actId="478"/>
          <ac:picMkLst>
            <pc:docMk/>
            <pc:sldMk cId="4096465334" sldId="426"/>
            <ac:picMk id="3" creationId="{4B78A910-2046-E3E7-1B39-57345E852F44}"/>
          </ac:picMkLst>
        </pc:picChg>
        <pc:picChg chg="add mod ord">
          <ac:chgData name="Dakota Halfpenny" userId="8c63be7b-3d98-4f39-95e1-0c9f2b11794d" providerId="ADAL" clId="{B698AA88-BA8D-4682-AECE-3F4F2A15CC49}" dt="2026-08-20T14:29:35.348" v="5873" actId="167"/>
          <ac:picMkLst>
            <pc:docMk/>
            <pc:sldMk cId="4096465334" sldId="426"/>
            <ac:picMk id="4" creationId="{DF8E1E9E-0E6E-98BE-383D-C8BCFCA658DC}"/>
          </ac:picMkLst>
        </pc:picChg>
        <pc:picChg chg="del">
          <ac:chgData name="Dakota Halfpenny" userId="8c63be7b-3d98-4f39-95e1-0c9f2b11794d" providerId="ADAL" clId="{B698AA88-BA8D-4682-AECE-3F4F2A15CC49}" dt="2026-08-20T14:29:26.889" v="5870" actId="478"/>
          <ac:picMkLst>
            <pc:docMk/>
            <pc:sldMk cId="4096465334" sldId="426"/>
            <ac:picMk id="5" creationId="{8940E5BA-F36D-6007-50F7-CE0709EA7DF0}"/>
          </ac:picMkLst>
        </pc:picChg>
      </pc:sldChg>
      <pc:sldChg chg="addSp delSp modSp mod modNotesTx">
        <pc:chgData name="Dakota Halfpenny" userId="8c63be7b-3d98-4f39-95e1-0c9f2b11794d" providerId="ADAL" clId="{B698AA88-BA8D-4682-AECE-3F4F2A15CC49}" dt="2026-08-20T14:29:21.768" v="5869" actId="167"/>
        <pc:sldMkLst>
          <pc:docMk/>
          <pc:sldMk cId="3012997952" sldId="427"/>
        </pc:sldMkLst>
        <pc:spChg chg="del">
          <ac:chgData name="Dakota Halfpenny" userId="8c63be7b-3d98-4f39-95e1-0c9f2b11794d" providerId="ADAL" clId="{B698AA88-BA8D-4682-AECE-3F4F2A15CC49}" dt="2026-08-20T14:29:11.568" v="5867" actId="478"/>
          <ac:spMkLst>
            <pc:docMk/>
            <pc:sldMk cId="3012997952" sldId="427"/>
            <ac:spMk id="3" creationId="{4F187A2F-3D45-6D09-C26B-160D9D6116E0}"/>
          </ac:spMkLst>
        </pc:spChg>
        <pc:spChg chg="del mod">
          <ac:chgData name="Dakota Halfpenny" userId="8c63be7b-3d98-4f39-95e1-0c9f2b11794d" providerId="ADAL" clId="{B698AA88-BA8D-4682-AECE-3F4F2A15CC49}" dt="2026-08-20T14:29:11.049" v="5866" actId="478"/>
          <ac:spMkLst>
            <pc:docMk/>
            <pc:sldMk cId="3012997952" sldId="427"/>
            <ac:spMk id="4" creationId="{462D2BA2-37FD-D107-2454-BEBE9C6597AF}"/>
          </ac:spMkLst>
        </pc:spChg>
        <pc:spChg chg="del mod">
          <ac:chgData name="Dakota Halfpenny" userId="8c63be7b-3d98-4f39-95e1-0c9f2b11794d" providerId="ADAL" clId="{B698AA88-BA8D-4682-AECE-3F4F2A15CC49}" dt="2026-08-20T14:29:10.538" v="5865" actId="478"/>
          <ac:spMkLst>
            <pc:docMk/>
            <pc:sldMk cId="3012997952" sldId="427"/>
            <ac:spMk id="7" creationId="{2AE8C07C-B7F3-3027-C61A-264CE7C4011E}"/>
          </ac:spMkLst>
        </pc:spChg>
        <pc:spChg chg="mod">
          <ac:chgData name="Dakota Halfpenny" userId="8c63be7b-3d98-4f39-95e1-0c9f2b11794d" providerId="ADAL" clId="{B698AA88-BA8D-4682-AECE-3F4F2A15CC49}" dt="2026-08-19T12:37:36.046" v="5502" actId="20577"/>
          <ac:spMkLst>
            <pc:docMk/>
            <pc:sldMk cId="3012997952" sldId="427"/>
            <ac:spMk id="10" creationId="{61480497-C5A2-6FBA-7B7E-84C767195BFC}"/>
          </ac:spMkLst>
        </pc:spChg>
        <pc:picChg chg="del">
          <ac:chgData name="Dakota Halfpenny" userId="8c63be7b-3d98-4f39-95e1-0c9f2b11794d" providerId="ADAL" clId="{B698AA88-BA8D-4682-AECE-3F4F2A15CC49}" dt="2026-08-20T14:29:09.738" v="5864" actId="478"/>
          <ac:picMkLst>
            <pc:docMk/>
            <pc:sldMk cId="3012997952" sldId="427"/>
            <ac:picMk id="5" creationId="{68C03361-4274-3002-78E7-1EAB2D29D461}"/>
          </ac:picMkLst>
        </pc:picChg>
        <pc:picChg chg="add mod ord">
          <ac:chgData name="Dakota Halfpenny" userId="8c63be7b-3d98-4f39-95e1-0c9f2b11794d" providerId="ADAL" clId="{B698AA88-BA8D-4682-AECE-3F4F2A15CC49}" dt="2026-08-20T14:29:21.768" v="5869" actId="167"/>
          <ac:picMkLst>
            <pc:docMk/>
            <pc:sldMk cId="3012997952" sldId="427"/>
            <ac:picMk id="9" creationId="{A4581138-436F-7FAA-6608-B3EE667A288A}"/>
          </ac:picMkLst>
        </pc:picChg>
        <pc:picChg chg="del">
          <ac:chgData name="Dakota Halfpenny" userId="8c63be7b-3d98-4f39-95e1-0c9f2b11794d" providerId="ADAL" clId="{B698AA88-BA8D-4682-AECE-3F4F2A15CC49}" dt="2026-08-20T14:29:09.149" v="5863" actId="478"/>
          <ac:picMkLst>
            <pc:docMk/>
            <pc:sldMk cId="3012997952" sldId="427"/>
            <ac:picMk id="19" creationId="{20DF7B11-104A-AEBD-7E29-A9918C9D23D3}"/>
          </ac:picMkLst>
        </pc:picChg>
        <pc:picChg chg="del">
          <ac:chgData name="Dakota Halfpenny" userId="8c63be7b-3d98-4f39-95e1-0c9f2b11794d" providerId="ADAL" clId="{B698AA88-BA8D-4682-AECE-3F4F2A15CC49}" dt="2026-08-20T14:29:08.635" v="5862" actId="478"/>
          <ac:picMkLst>
            <pc:docMk/>
            <pc:sldMk cId="3012997952" sldId="427"/>
            <ac:picMk id="20" creationId="{467F9F3E-845E-F634-3F03-2EF1100A6FC2}"/>
          </ac:picMkLst>
        </pc:picChg>
      </pc:sldChg>
      <pc:sldChg chg="addSp delSp modSp mod ord">
        <pc:chgData name="Dakota Halfpenny" userId="8c63be7b-3d98-4f39-95e1-0c9f2b11794d" providerId="ADAL" clId="{B698AA88-BA8D-4682-AECE-3F4F2A15CC49}" dt="2026-08-20T14:29:04.488" v="5861" actId="167"/>
        <pc:sldMkLst>
          <pc:docMk/>
          <pc:sldMk cId="4143376069" sldId="428"/>
        </pc:sldMkLst>
        <pc:spChg chg="add del mod ord">
          <ac:chgData name="Dakota Halfpenny" userId="8c63be7b-3d98-4f39-95e1-0c9f2b11794d" providerId="ADAL" clId="{B698AA88-BA8D-4682-AECE-3F4F2A15CC49}" dt="2026-08-20T14:28:52.248" v="5857" actId="478"/>
          <ac:spMkLst>
            <pc:docMk/>
            <pc:sldMk cId="4143376069" sldId="428"/>
            <ac:spMk id="2" creationId="{EBFE4575-F11D-6159-BEFD-37FE7C9D1A52}"/>
          </ac:spMkLst>
        </pc:spChg>
        <pc:spChg chg="mod">
          <ac:chgData name="Dakota Halfpenny" userId="8c63be7b-3d98-4f39-95e1-0c9f2b11794d" providerId="ADAL" clId="{B698AA88-BA8D-4682-AECE-3F4F2A15CC49}" dt="2026-07-24T11:43:09.162" v="5067" actId="207"/>
          <ac:spMkLst>
            <pc:docMk/>
            <pc:sldMk cId="4143376069" sldId="428"/>
            <ac:spMk id="5" creationId="{AD91D593-A797-BDBF-0711-38CF26875F42}"/>
          </ac:spMkLst>
        </pc:spChg>
        <pc:spChg chg="add del mod ord topLvl">
          <ac:chgData name="Dakota Halfpenny" userId="8c63be7b-3d98-4f39-95e1-0c9f2b11794d" providerId="ADAL" clId="{B698AA88-BA8D-4682-AECE-3F4F2A15CC49}" dt="2026-08-20T14:28:53.778" v="5859" actId="478"/>
          <ac:spMkLst>
            <pc:docMk/>
            <pc:sldMk cId="4143376069" sldId="428"/>
            <ac:spMk id="7" creationId="{562068A7-8526-C45A-52B5-BFF8A8EEA041}"/>
          </ac:spMkLst>
        </pc:spChg>
        <pc:spChg chg="add mod">
          <ac:chgData name="Dakota Halfpenny" userId="8c63be7b-3d98-4f39-95e1-0c9f2b11794d" providerId="ADAL" clId="{B698AA88-BA8D-4682-AECE-3F4F2A15CC49}" dt="2026-07-24T11:43:09.162" v="5067" actId="207"/>
          <ac:spMkLst>
            <pc:docMk/>
            <pc:sldMk cId="4143376069" sldId="428"/>
            <ac:spMk id="12" creationId="{8A209A79-B9D2-020B-D883-95CA9C4F0DC1}"/>
          </ac:spMkLst>
        </pc:spChg>
        <pc:spChg chg="add mod">
          <ac:chgData name="Dakota Halfpenny" userId="8c63be7b-3d98-4f39-95e1-0c9f2b11794d" providerId="ADAL" clId="{B698AA88-BA8D-4682-AECE-3F4F2A15CC49}" dt="2026-07-24T11:43:09.162" v="5067" actId="207"/>
          <ac:spMkLst>
            <pc:docMk/>
            <pc:sldMk cId="4143376069" sldId="428"/>
            <ac:spMk id="13" creationId="{F9829CCE-BD9B-6D0C-4162-F967E04E9C71}"/>
          </ac:spMkLst>
        </pc:spChg>
        <pc:spChg chg="mod">
          <ac:chgData name="Dakota Halfpenny" userId="8c63be7b-3d98-4f39-95e1-0c9f2b11794d" providerId="ADAL" clId="{B698AA88-BA8D-4682-AECE-3F4F2A15CC49}" dt="2026-07-24T11:43:09.162" v="5067" actId="207"/>
          <ac:spMkLst>
            <pc:docMk/>
            <pc:sldMk cId="4143376069" sldId="428"/>
            <ac:spMk id="24" creationId="{01AD244B-24A4-614F-76AB-114C9AE59E5F}"/>
          </ac:spMkLst>
        </pc:spChg>
        <pc:picChg chg="add del mod ord topLvl modCrop">
          <ac:chgData name="Dakota Halfpenny" userId="8c63be7b-3d98-4f39-95e1-0c9f2b11794d" providerId="ADAL" clId="{B698AA88-BA8D-4682-AECE-3F4F2A15CC49}" dt="2026-08-20T14:28:51.649" v="5856" actId="478"/>
          <ac:picMkLst>
            <pc:docMk/>
            <pc:sldMk cId="4143376069" sldId="428"/>
            <ac:picMk id="3" creationId="{AC41F500-CC3E-2234-ADCD-B6E48BF686BF}"/>
          </ac:picMkLst>
        </pc:picChg>
        <pc:picChg chg="add del mod topLvl">
          <ac:chgData name="Dakota Halfpenny" userId="8c63be7b-3d98-4f39-95e1-0c9f2b11794d" providerId="ADAL" clId="{B698AA88-BA8D-4682-AECE-3F4F2A15CC49}" dt="2026-08-20T14:28:53.238" v="5858" actId="478"/>
          <ac:picMkLst>
            <pc:docMk/>
            <pc:sldMk cId="4143376069" sldId="428"/>
            <ac:picMk id="6" creationId="{55BFE573-4DCB-E2E3-BD38-3549D6796471}"/>
          </ac:picMkLst>
        </pc:picChg>
        <pc:picChg chg="add mod ord">
          <ac:chgData name="Dakota Halfpenny" userId="8c63be7b-3d98-4f39-95e1-0c9f2b11794d" providerId="ADAL" clId="{B698AA88-BA8D-4682-AECE-3F4F2A15CC49}" dt="2026-08-20T14:29:04.488" v="5861" actId="167"/>
          <ac:picMkLst>
            <pc:docMk/>
            <pc:sldMk cId="4143376069" sldId="428"/>
            <ac:picMk id="8" creationId="{2C1EEDCF-F637-58F6-AB21-1A486D6148A9}"/>
          </ac:picMkLst>
        </pc:picChg>
      </pc:sldChg>
      <pc:sldChg chg="addSp delSp modSp mod">
        <pc:chgData name="Dakota Halfpenny" userId="8c63be7b-3d98-4f39-95e1-0c9f2b11794d" providerId="ADAL" clId="{B698AA88-BA8D-4682-AECE-3F4F2A15CC49}" dt="2026-08-20T14:21:08.888" v="5838" actId="167"/>
        <pc:sldMkLst>
          <pc:docMk/>
          <pc:sldMk cId="2229471000" sldId="431"/>
        </pc:sldMkLst>
        <pc:spChg chg="mod">
          <ac:chgData name="Dakota Halfpenny" userId="8c63be7b-3d98-4f39-95e1-0c9f2b11794d" providerId="ADAL" clId="{B698AA88-BA8D-4682-AECE-3F4F2A15CC49}" dt="2026-08-19T12:41:59.698" v="5539" actId="1076"/>
          <ac:spMkLst>
            <pc:docMk/>
            <pc:sldMk cId="2229471000" sldId="431"/>
            <ac:spMk id="2" creationId="{74DDC0FE-A5ED-7F23-7598-B2656B67D960}"/>
          </ac:spMkLst>
        </pc:spChg>
        <pc:spChg chg="del mod">
          <ac:chgData name="Dakota Halfpenny" userId="8c63be7b-3d98-4f39-95e1-0c9f2b11794d" providerId="ADAL" clId="{B698AA88-BA8D-4682-AECE-3F4F2A15CC49}" dt="2026-08-20T14:20:59.996" v="5836" actId="478"/>
          <ac:spMkLst>
            <pc:docMk/>
            <pc:sldMk cId="2229471000" sldId="431"/>
            <ac:spMk id="9" creationId="{04C48DFD-A4DD-8696-3929-961B5E9D22F1}"/>
          </ac:spMkLst>
        </pc:spChg>
        <pc:spChg chg="mod">
          <ac:chgData name="Dakota Halfpenny" userId="8c63be7b-3d98-4f39-95e1-0c9f2b11794d" providerId="ADAL" clId="{B698AA88-BA8D-4682-AECE-3F4F2A15CC49}" dt="2026-08-19T19:18:04.808" v="5613" actId="14100"/>
          <ac:spMkLst>
            <pc:docMk/>
            <pc:sldMk cId="2229471000" sldId="431"/>
            <ac:spMk id="10" creationId="{B2D8BC40-D054-CFA3-C389-7396816478AF}"/>
          </ac:spMkLst>
        </pc:spChg>
        <pc:picChg chg="add mod ord">
          <ac:chgData name="Dakota Halfpenny" userId="8c63be7b-3d98-4f39-95e1-0c9f2b11794d" providerId="ADAL" clId="{B698AA88-BA8D-4682-AECE-3F4F2A15CC49}" dt="2026-08-20T14:21:08.888" v="5838" actId="167"/>
          <ac:picMkLst>
            <pc:docMk/>
            <pc:sldMk cId="2229471000" sldId="431"/>
            <ac:picMk id="4" creationId="{19879039-22B9-2D51-DB62-B8275C7ED001}"/>
          </ac:picMkLst>
        </pc:picChg>
        <pc:picChg chg="del">
          <ac:chgData name="Dakota Halfpenny" userId="8c63be7b-3d98-4f39-95e1-0c9f2b11794d" providerId="ADAL" clId="{B698AA88-BA8D-4682-AECE-3F4F2A15CC49}" dt="2026-08-20T14:20:59.328" v="5835" actId="478"/>
          <ac:picMkLst>
            <pc:docMk/>
            <pc:sldMk cId="2229471000" sldId="431"/>
            <ac:picMk id="8" creationId="{4E055AC1-2948-B1EE-6004-605CCABC0139}"/>
          </ac:picMkLst>
        </pc:picChg>
      </pc:sldChg>
      <pc:sldChg chg="addSp delSp modSp mod modNotesTx">
        <pc:chgData name="Dakota Halfpenny" userId="8c63be7b-3d98-4f39-95e1-0c9f2b11794d" providerId="ADAL" clId="{B698AA88-BA8D-4682-AECE-3F4F2A15CC49}" dt="2026-08-20T14:10:54.361" v="5802" actId="167"/>
        <pc:sldMkLst>
          <pc:docMk/>
          <pc:sldMk cId="3279539663" sldId="435"/>
        </pc:sldMkLst>
        <pc:picChg chg="add mod ord">
          <ac:chgData name="Dakota Halfpenny" userId="8c63be7b-3d98-4f39-95e1-0c9f2b11794d" providerId="ADAL" clId="{B698AA88-BA8D-4682-AECE-3F4F2A15CC49}" dt="2026-08-20T14:10:54.361" v="5802" actId="167"/>
          <ac:picMkLst>
            <pc:docMk/>
            <pc:sldMk cId="3279539663" sldId="435"/>
            <ac:picMk id="3" creationId="{682E0AA0-4D4F-A4FE-4791-81AEC5E94289}"/>
          </ac:picMkLst>
        </pc:picChg>
        <pc:picChg chg="del mod modCrop">
          <ac:chgData name="Dakota Halfpenny" userId="8c63be7b-3d98-4f39-95e1-0c9f2b11794d" providerId="ADAL" clId="{B698AA88-BA8D-4682-AECE-3F4F2A15CC49}" dt="2026-08-20T14:10:40.670" v="5800" actId="478"/>
          <ac:picMkLst>
            <pc:docMk/>
            <pc:sldMk cId="3279539663" sldId="435"/>
            <ac:picMk id="7" creationId="{02303A5E-AEA4-24EF-EBF1-724B904421A9}"/>
          </ac:picMkLst>
        </pc:picChg>
      </pc:sldChg>
      <pc:sldChg chg="addSp delSp modSp add mod ord setBg modNotesTx">
        <pc:chgData name="Dakota Halfpenny" userId="8c63be7b-3d98-4f39-95e1-0c9f2b11794d" providerId="ADAL" clId="{B698AA88-BA8D-4682-AECE-3F4F2A15CC49}" dt="2026-08-20T14:19:42.258" v="5827" actId="14826"/>
        <pc:sldMkLst>
          <pc:docMk/>
          <pc:sldMk cId="257204401" sldId="436"/>
        </pc:sldMkLst>
        <pc:spChg chg="mod">
          <ac:chgData name="Dakota Halfpenny" userId="8c63be7b-3d98-4f39-95e1-0c9f2b11794d" providerId="ADAL" clId="{B698AA88-BA8D-4682-AECE-3F4F2A15CC49}" dt="2026-08-06T14:30:38.999" v="5371" actId="26606"/>
          <ac:spMkLst>
            <pc:docMk/>
            <pc:sldMk cId="257204401" sldId="436"/>
            <ac:spMk id="4" creationId="{2E56ADCC-00D5-7146-D45C-2AA3C4B918A9}"/>
          </ac:spMkLst>
        </pc:spChg>
        <pc:spChg chg="mod">
          <ac:chgData name="Dakota Halfpenny" userId="8c63be7b-3d98-4f39-95e1-0c9f2b11794d" providerId="ADAL" clId="{B698AA88-BA8D-4682-AECE-3F4F2A15CC49}" dt="2026-08-06T14:30:38.999" v="5371" actId="26606"/>
          <ac:spMkLst>
            <pc:docMk/>
            <pc:sldMk cId="257204401" sldId="436"/>
            <ac:spMk id="5" creationId="{A409AAB9-A728-594E-C785-FEBFA7B265D9}"/>
          </ac:spMkLst>
        </pc:spChg>
        <pc:picChg chg="mod ord modCrop">
          <ac:chgData name="Dakota Halfpenny" userId="8c63be7b-3d98-4f39-95e1-0c9f2b11794d" providerId="ADAL" clId="{B698AA88-BA8D-4682-AECE-3F4F2A15CC49}" dt="2026-08-20T14:19:42.258" v="5827" actId="14826"/>
          <ac:picMkLst>
            <pc:docMk/>
            <pc:sldMk cId="257204401" sldId="436"/>
            <ac:picMk id="7" creationId="{E26C9C65-64C5-C9B8-3B5E-E4F8EE24E4E5}"/>
          </ac:picMkLst>
        </pc:picChg>
      </pc:sldChg>
      <pc:sldChg chg="modSp add mod ord modNotesTx">
        <pc:chgData name="Dakota Halfpenny" userId="8c63be7b-3d98-4f39-95e1-0c9f2b11794d" providerId="ADAL" clId="{B698AA88-BA8D-4682-AECE-3F4F2A15CC49}" dt="2026-08-20T14:15:11.018" v="5815" actId="14826"/>
        <pc:sldMkLst>
          <pc:docMk/>
          <pc:sldMk cId="95440091" sldId="437"/>
        </pc:sldMkLst>
        <pc:picChg chg="mod modCrop">
          <ac:chgData name="Dakota Halfpenny" userId="8c63be7b-3d98-4f39-95e1-0c9f2b11794d" providerId="ADAL" clId="{B698AA88-BA8D-4682-AECE-3F4F2A15CC49}" dt="2026-08-20T14:15:11.018" v="5815" actId="14826"/>
          <ac:picMkLst>
            <pc:docMk/>
            <pc:sldMk cId="95440091" sldId="437"/>
            <ac:picMk id="7" creationId="{E1B721B1-0354-4DC3-864E-0E5590E4FBBC}"/>
          </ac:picMkLst>
        </pc:picChg>
      </pc:sldChg>
      <pc:sldChg chg="addSp delSp modSp mod setBg">
        <pc:chgData name="Dakota Halfpenny" userId="8c63be7b-3d98-4f39-95e1-0c9f2b11794d" providerId="ADAL" clId="{B698AA88-BA8D-4682-AECE-3F4F2A15CC49}" dt="2026-08-20T14:23:07.584" v="5841" actId="26606"/>
        <pc:sldMkLst>
          <pc:docMk/>
          <pc:sldMk cId="4232829633" sldId="438"/>
        </pc:sldMkLst>
        <pc:spChg chg="mod">
          <ac:chgData name="Dakota Halfpenny" userId="8c63be7b-3d98-4f39-95e1-0c9f2b11794d" providerId="ADAL" clId="{B698AA88-BA8D-4682-AECE-3F4F2A15CC49}" dt="2026-08-20T14:23:07.584" v="5841" actId="26606"/>
          <ac:spMkLst>
            <pc:docMk/>
            <pc:sldMk cId="4232829633" sldId="438"/>
            <ac:spMk id="4" creationId="{33153724-AFBB-B9CA-519F-9B244F7F49E7}"/>
          </ac:spMkLst>
        </pc:spChg>
        <pc:spChg chg="mod">
          <ac:chgData name="Dakota Halfpenny" userId="8c63be7b-3d98-4f39-95e1-0c9f2b11794d" providerId="ADAL" clId="{B698AA88-BA8D-4682-AECE-3F4F2A15CC49}" dt="2026-08-20T14:23:07.584" v="5841" actId="26606"/>
          <ac:spMkLst>
            <pc:docMk/>
            <pc:sldMk cId="4232829633" sldId="438"/>
            <ac:spMk id="5" creationId="{8960F65A-6E8D-8371-0032-2E9D1B0F240C}"/>
          </ac:spMkLst>
        </pc:spChg>
        <pc:spChg chg="add del">
          <ac:chgData name="Dakota Halfpenny" userId="8c63be7b-3d98-4f39-95e1-0c9f2b11794d" providerId="ADAL" clId="{B698AA88-BA8D-4682-AECE-3F4F2A15CC49}" dt="2026-08-20T14:23:07.584" v="5841" actId="26606"/>
          <ac:spMkLst>
            <pc:docMk/>
            <pc:sldMk cId="4232829633" sldId="438"/>
            <ac:spMk id="12" creationId="{F13C74B1-5B17-4795-BED0-7140497B445A}"/>
          </ac:spMkLst>
        </pc:spChg>
        <pc:spChg chg="add del">
          <ac:chgData name="Dakota Halfpenny" userId="8c63be7b-3d98-4f39-95e1-0c9f2b11794d" providerId="ADAL" clId="{B698AA88-BA8D-4682-AECE-3F4F2A15CC49}" dt="2026-08-20T14:23:07.584" v="5841" actId="26606"/>
          <ac:spMkLst>
            <pc:docMk/>
            <pc:sldMk cId="4232829633" sldId="438"/>
            <ac:spMk id="14" creationId="{D4974D33-8DC5-464E-8C6D-BE58F0669C17}"/>
          </ac:spMkLst>
        </pc:spChg>
        <pc:picChg chg="mod ord modCrop">
          <ac:chgData name="Dakota Halfpenny" userId="8c63be7b-3d98-4f39-95e1-0c9f2b11794d" providerId="ADAL" clId="{B698AA88-BA8D-4682-AECE-3F4F2A15CC49}" dt="2026-08-20T14:23:07.584" v="5841" actId="26606"/>
          <ac:picMkLst>
            <pc:docMk/>
            <pc:sldMk cId="4232829633" sldId="438"/>
            <ac:picMk id="7" creationId="{456B9989-9EBB-51C7-B262-ED2A614F0938}"/>
          </ac:picMkLst>
        </pc:picChg>
      </pc:sldChg>
      <pc:sldChg chg="addSp delSp modSp add del mod ord setBg modNotesTx">
        <pc:chgData name="Dakota Halfpenny" userId="8c63be7b-3d98-4f39-95e1-0c9f2b11794d" providerId="ADAL" clId="{B698AA88-BA8D-4682-AECE-3F4F2A15CC49}" dt="2026-08-20T14:35:33.428" v="5913" actId="2696"/>
        <pc:sldMkLst>
          <pc:docMk/>
          <pc:sldMk cId="550322799" sldId="439"/>
        </pc:sldMkLst>
        <pc:spChg chg="mod">
          <ac:chgData name="Dakota Halfpenny" userId="8c63be7b-3d98-4f39-95e1-0c9f2b11794d" providerId="ADAL" clId="{B698AA88-BA8D-4682-AECE-3F4F2A15CC49}" dt="2026-08-20T14:26:44.458" v="5855" actId="26606"/>
          <ac:spMkLst>
            <pc:docMk/>
            <pc:sldMk cId="550322799" sldId="439"/>
            <ac:spMk id="4" creationId="{1A2C4496-75A5-C548-7D2B-CF4D19F99B3E}"/>
          </ac:spMkLst>
        </pc:spChg>
        <pc:spChg chg="mod">
          <ac:chgData name="Dakota Halfpenny" userId="8c63be7b-3d98-4f39-95e1-0c9f2b11794d" providerId="ADAL" clId="{B698AA88-BA8D-4682-AECE-3F4F2A15CC49}" dt="2026-08-20T14:26:44.458" v="5855" actId="26606"/>
          <ac:spMkLst>
            <pc:docMk/>
            <pc:sldMk cId="550322799" sldId="439"/>
            <ac:spMk id="5" creationId="{96C99F2B-197B-3B72-C0E2-491C523E1967}"/>
          </ac:spMkLst>
        </pc:spChg>
        <pc:spChg chg="add">
          <ac:chgData name="Dakota Halfpenny" userId="8c63be7b-3d98-4f39-95e1-0c9f2b11794d" providerId="ADAL" clId="{B698AA88-BA8D-4682-AECE-3F4F2A15CC49}" dt="2026-08-20T14:26:44.458" v="5855" actId="26606"/>
          <ac:spMkLst>
            <pc:docMk/>
            <pc:sldMk cId="550322799" sldId="439"/>
            <ac:spMk id="12" creationId="{F13C74B1-5B17-4795-BED0-7140497B445A}"/>
          </ac:spMkLst>
        </pc:spChg>
        <pc:spChg chg="add">
          <ac:chgData name="Dakota Halfpenny" userId="8c63be7b-3d98-4f39-95e1-0c9f2b11794d" providerId="ADAL" clId="{B698AA88-BA8D-4682-AECE-3F4F2A15CC49}" dt="2026-08-20T14:26:44.458" v="5855" actId="26606"/>
          <ac:spMkLst>
            <pc:docMk/>
            <pc:sldMk cId="550322799" sldId="439"/>
            <ac:spMk id="14" creationId="{D4974D33-8DC5-464E-8C6D-BE58F0669C17}"/>
          </ac:spMkLst>
        </pc:spChg>
        <pc:picChg chg="mod ord modCrop">
          <ac:chgData name="Dakota Halfpenny" userId="8c63be7b-3d98-4f39-95e1-0c9f2b11794d" providerId="ADAL" clId="{B698AA88-BA8D-4682-AECE-3F4F2A15CC49}" dt="2026-08-20T14:26:44.458" v="5855" actId="26606"/>
          <ac:picMkLst>
            <pc:docMk/>
            <pc:sldMk cId="550322799" sldId="439"/>
            <ac:picMk id="7" creationId="{CDCEF0AF-3FC4-D7FA-AED4-9AE269B8429B}"/>
          </ac:picMkLst>
        </pc:picChg>
      </pc:sldChg>
      <pc:sldChg chg="addSp delSp modSp add mod ord modNotesTx">
        <pc:chgData name="Dakota Halfpenny" userId="8c63be7b-3d98-4f39-95e1-0c9f2b11794d" providerId="ADAL" clId="{B698AA88-BA8D-4682-AECE-3F4F2A15CC49}" dt="2026-08-20T14:13:28.042" v="5814" actId="167"/>
        <pc:sldMkLst>
          <pc:docMk/>
          <pc:sldMk cId="4103685807" sldId="440"/>
        </pc:sldMkLst>
        <pc:spChg chg="mod">
          <ac:chgData name="Dakota Halfpenny" userId="8c63be7b-3d98-4f39-95e1-0c9f2b11794d" providerId="ADAL" clId="{B698AA88-BA8D-4682-AECE-3F4F2A15CC49}" dt="2026-08-19T12:43:29.761" v="5582" actId="1076"/>
          <ac:spMkLst>
            <pc:docMk/>
            <pc:sldMk cId="4103685807" sldId="440"/>
            <ac:spMk id="2" creationId="{44B85B92-461E-7047-4BBE-5304734A487A}"/>
          </ac:spMkLst>
        </pc:spChg>
        <pc:spChg chg="del">
          <ac:chgData name="Dakota Halfpenny" userId="8c63be7b-3d98-4f39-95e1-0c9f2b11794d" providerId="ADAL" clId="{B698AA88-BA8D-4682-AECE-3F4F2A15CC49}" dt="2026-08-20T14:13:17.858" v="5812" actId="478"/>
          <ac:spMkLst>
            <pc:docMk/>
            <pc:sldMk cId="4103685807" sldId="440"/>
            <ac:spMk id="9" creationId="{9CEA0618-C423-4BBE-92E9-9BD797D60583}"/>
          </ac:spMkLst>
        </pc:spChg>
        <pc:spChg chg="mod">
          <ac:chgData name="Dakota Halfpenny" userId="8c63be7b-3d98-4f39-95e1-0c9f2b11794d" providerId="ADAL" clId="{B698AA88-BA8D-4682-AECE-3F4F2A15CC49}" dt="2026-08-19T19:17:35.158" v="5610" actId="255"/>
          <ac:spMkLst>
            <pc:docMk/>
            <pc:sldMk cId="4103685807" sldId="440"/>
            <ac:spMk id="10" creationId="{0A05758D-F75D-48C9-73C8-87E647F88BB1}"/>
          </ac:spMkLst>
        </pc:spChg>
        <pc:picChg chg="add mod ord">
          <ac:chgData name="Dakota Halfpenny" userId="8c63be7b-3d98-4f39-95e1-0c9f2b11794d" providerId="ADAL" clId="{B698AA88-BA8D-4682-AECE-3F4F2A15CC49}" dt="2026-08-20T14:13:28.042" v="5814" actId="167"/>
          <ac:picMkLst>
            <pc:docMk/>
            <pc:sldMk cId="4103685807" sldId="440"/>
            <ac:picMk id="4" creationId="{1021B8DD-9C01-8F35-B4A2-625F10ED3BA4}"/>
          </ac:picMkLst>
        </pc:picChg>
        <pc:picChg chg="add del">
          <ac:chgData name="Dakota Halfpenny" userId="8c63be7b-3d98-4f39-95e1-0c9f2b11794d" providerId="ADAL" clId="{B698AA88-BA8D-4682-AECE-3F4F2A15CC49}" dt="2026-08-20T13:19:21.264" v="5718" actId="478"/>
          <ac:picMkLst>
            <pc:docMk/>
            <pc:sldMk cId="4103685807" sldId="440"/>
            <ac:picMk id="4" creationId="{239CABDE-8E1D-8686-F32B-F0B0445020DB}"/>
          </ac:picMkLst>
        </pc:picChg>
        <pc:picChg chg="del mod ord modCrop">
          <ac:chgData name="Dakota Halfpenny" userId="8c63be7b-3d98-4f39-95e1-0c9f2b11794d" providerId="ADAL" clId="{B698AA88-BA8D-4682-AECE-3F4F2A15CC49}" dt="2026-08-20T14:13:17.338" v="5811" actId="478"/>
          <ac:picMkLst>
            <pc:docMk/>
            <pc:sldMk cId="4103685807" sldId="440"/>
            <ac:picMk id="8" creationId="{4A653994-B3A7-1A65-5744-A7DA71E5F79C}"/>
          </ac:picMkLst>
        </pc:picChg>
      </pc:sldChg>
      <pc:sldChg chg="addSp delSp modSp add mod">
        <pc:chgData name="Dakota Halfpenny" userId="8c63be7b-3d98-4f39-95e1-0c9f2b11794d" providerId="ADAL" clId="{B698AA88-BA8D-4682-AECE-3F4F2A15CC49}" dt="2026-08-20T14:18:18.103" v="5826" actId="167"/>
        <pc:sldMkLst>
          <pc:docMk/>
          <pc:sldMk cId="3494952481" sldId="441"/>
        </pc:sldMkLst>
        <pc:spChg chg="mod">
          <ac:chgData name="Dakota Halfpenny" userId="8c63be7b-3d98-4f39-95e1-0c9f2b11794d" providerId="ADAL" clId="{B698AA88-BA8D-4682-AECE-3F4F2A15CC49}" dt="2026-08-19T12:42:45.718" v="5553" actId="1076"/>
          <ac:spMkLst>
            <pc:docMk/>
            <pc:sldMk cId="3494952481" sldId="441"/>
            <ac:spMk id="2" creationId="{A11EAEC9-5454-DD13-F395-7F6780B488B3}"/>
          </ac:spMkLst>
        </pc:spChg>
        <pc:spChg chg="del mod">
          <ac:chgData name="Dakota Halfpenny" userId="8c63be7b-3d98-4f39-95e1-0c9f2b11794d" providerId="ADAL" clId="{B698AA88-BA8D-4682-AECE-3F4F2A15CC49}" dt="2026-08-20T14:18:08.678" v="5824" actId="478"/>
          <ac:spMkLst>
            <pc:docMk/>
            <pc:sldMk cId="3494952481" sldId="441"/>
            <ac:spMk id="9" creationId="{EA044D74-4262-23CB-8EC9-55BF26CA550E}"/>
          </ac:spMkLst>
        </pc:spChg>
        <pc:spChg chg="mod">
          <ac:chgData name="Dakota Halfpenny" userId="8c63be7b-3d98-4f39-95e1-0c9f2b11794d" providerId="ADAL" clId="{B698AA88-BA8D-4682-AECE-3F4F2A15CC49}" dt="2026-08-19T19:17:44.638" v="5611" actId="255"/>
          <ac:spMkLst>
            <pc:docMk/>
            <pc:sldMk cId="3494952481" sldId="441"/>
            <ac:spMk id="10" creationId="{6830C2BD-60E7-37E1-AF03-3FCD1A647247}"/>
          </ac:spMkLst>
        </pc:spChg>
        <pc:picChg chg="add mod ord">
          <ac:chgData name="Dakota Halfpenny" userId="8c63be7b-3d98-4f39-95e1-0c9f2b11794d" providerId="ADAL" clId="{B698AA88-BA8D-4682-AECE-3F4F2A15CC49}" dt="2026-08-20T14:18:18.103" v="5826" actId="167"/>
          <ac:picMkLst>
            <pc:docMk/>
            <pc:sldMk cId="3494952481" sldId="441"/>
            <ac:picMk id="4" creationId="{348407B3-AF32-3764-C576-4D1E5897B782}"/>
          </ac:picMkLst>
        </pc:picChg>
        <pc:picChg chg="del mod modCrop">
          <ac:chgData name="Dakota Halfpenny" userId="8c63be7b-3d98-4f39-95e1-0c9f2b11794d" providerId="ADAL" clId="{B698AA88-BA8D-4682-AECE-3F4F2A15CC49}" dt="2026-08-20T14:18:08.038" v="5823" actId="478"/>
          <ac:picMkLst>
            <pc:docMk/>
            <pc:sldMk cId="3494952481" sldId="441"/>
            <ac:picMk id="8" creationId="{3D686E12-3244-4413-CC7F-77D39C8A27CE}"/>
          </ac:picMkLst>
        </pc:picChg>
      </pc:sldChg>
      <pc:sldChg chg="addSp delSp modSp mod">
        <pc:chgData name="Dakota Halfpenny" userId="8c63be7b-3d98-4f39-95e1-0c9f2b11794d" providerId="ADAL" clId="{B698AA88-BA8D-4682-AECE-3F4F2A15CC49}" dt="2026-08-20T14:24:46.338" v="5845" actId="167"/>
        <pc:sldMkLst>
          <pc:docMk/>
          <pc:sldMk cId="624090002" sldId="442"/>
        </pc:sldMkLst>
        <pc:spChg chg="del">
          <ac:chgData name="Dakota Halfpenny" userId="8c63be7b-3d98-4f39-95e1-0c9f2b11794d" providerId="ADAL" clId="{B698AA88-BA8D-4682-AECE-3F4F2A15CC49}" dt="2026-08-20T14:24:36.019" v="5842" actId="478"/>
          <ac:spMkLst>
            <pc:docMk/>
            <pc:sldMk cId="624090002" sldId="442"/>
            <ac:spMk id="9" creationId="{D7AD34A2-49C9-6156-6924-7E9AF1869E51}"/>
          </ac:spMkLst>
        </pc:spChg>
        <pc:spChg chg="mod">
          <ac:chgData name="Dakota Halfpenny" userId="8c63be7b-3d98-4f39-95e1-0c9f2b11794d" providerId="ADAL" clId="{B698AA88-BA8D-4682-AECE-3F4F2A15CC49}" dt="2026-08-19T12:42:13.526" v="5540" actId="12"/>
          <ac:spMkLst>
            <pc:docMk/>
            <pc:sldMk cId="624090002" sldId="442"/>
            <ac:spMk id="10" creationId="{D04FEB7C-270D-50F8-8434-6A733B1BCB4B}"/>
          </ac:spMkLst>
        </pc:spChg>
        <pc:picChg chg="add mod ord">
          <ac:chgData name="Dakota Halfpenny" userId="8c63be7b-3d98-4f39-95e1-0c9f2b11794d" providerId="ADAL" clId="{B698AA88-BA8D-4682-AECE-3F4F2A15CC49}" dt="2026-08-20T14:24:46.338" v="5845" actId="167"/>
          <ac:picMkLst>
            <pc:docMk/>
            <pc:sldMk cId="624090002" sldId="442"/>
            <ac:picMk id="4" creationId="{65DBAE00-9C4B-4009-0EA7-C98D88B23187}"/>
          </ac:picMkLst>
        </pc:picChg>
        <pc:picChg chg="del">
          <ac:chgData name="Dakota Halfpenny" userId="8c63be7b-3d98-4f39-95e1-0c9f2b11794d" providerId="ADAL" clId="{B698AA88-BA8D-4682-AECE-3F4F2A15CC49}" dt="2026-08-20T14:24:36.608" v="5843" actId="478"/>
          <ac:picMkLst>
            <pc:docMk/>
            <pc:sldMk cId="624090002" sldId="442"/>
            <ac:picMk id="8" creationId="{5C4DF8E6-4631-414C-5EAF-2CD914B72ACA}"/>
          </ac:picMkLst>
        </pc:picChg>
      </pc:sldChg>
      <pc:sldChg chg="addSp delSp modSp add mod modNotesTx">
        <pc:chgData name="Dakota Halfpenny" userId="8c63be7b-3d98-4f39-95e1-0c9f2b11794d" providerId="ADAL" clId="{B698AA88-BA8D-4682-AECE-3F4F2A15CC49}" dt="2026-08-20T14:35:49.518" v="5914" actId="20577"/>
        <pc:sldMkLst>
          <pc:docMk/>
          <pc:sldMk cId="1701785748" sldId="443"/>
        </pc:sldMkLst>
        <pc:spChg chg="mod">
          <ac:chgData name="Dakota Halfpenny" userId="8c63be7b-3d98-4f39-95e1-0c9f2b11794d" providerId="ADAL" clId="{B698AA88-BA8D-4682-AECE-3F4F2A15CC49}" dt="2026-08-19T12:44:08.042" v="5593" actId="1076"/>
          <ac:spMkLst>
            <pc:docMk/>
            <pc:sldMk cId="1701785748" sldId="443"/>
            <ac:spMk id="2" creationId="{858B36FD-0729-C841-D5F1-796E40E8545D}"/>
          </ac:spMkLst>
        </pc:spChg>
        <pc:spChg chg="del mod">
          <ac:chgData name="Dakota Halfpenny" userId="8c63be7b-3d98-4f39-95e1-0c9f2b11794d" providerId="ADAL" clId="{B698AA88-BA8D-4682-AECE-3F4F2A15CC49}" dt="2026-08-20T14:24:51.389" v="5846" actId="478"/>
          <ac:spMkLst>
            <pc:docMk/>
            <pc:sldMk cId="1701785748" sldId="443"/>
            <ac:spMk id="9" creationId="{5CC1E64C-4EC7-68CA-2EA0-2CE388F74BEC}"/>
          </ac:spMkLst>
        </pc:spChg>
        <pc:spChg chg="mod">
          <ac:chgData name="Dakota Halfpenny" userId="8c63be7b-3d98-4f39-95e1-0c9f2b11794d" providerId="ADAL" clId="{B698AA88-BA8D-4682-AECE-3F4F2A15CC49}" dt="2026-08-19T19:18:20.938" v="5614" actId="255"/>
          <ac:spMkLst>
            <pc:docMk/>
            <pc:sldMk cId="1701785748" sldId="443"/>
            <ac:spMk id="10" creationId="{B6991F90-F2D3-37EA-AC70-EAD6339382F5}"/>
          </ac:spMkLst>
        </pc:spChg>
        <pc:picChg chg="add mod ord">
          <ac:chgData name="Dakota Halfpenny" userId="8c63be7b-3d98-4f39-95e1-0c9f2b11794d" providerId="ADAL" clId="{B698AA88-BA8D-4682-AECE-3F4F2A15CC49}" dt="2026-08-20T14:25:00.778" v="5849" actId="167"/>
          <ac:picMkLst>
            <pc:docMk/>
            <pc:sldMk cId="1701785748" sldId="443"/>
            <ac:picMk id="4" creationId="{42737D08-0136-3C38-FB32-C1D1DF5265D4}"/>
          </ac:picMkLst>
        </pc:picChg>
        <pc:picChg chg="del">
          <ac:chgData name="Dakota Halfpenny" userId="8c63be7b-3d98-4f39-95e1-0c9f2b11794d" providerId="ADAL" clId="{B698AA88-BA8D-4682-AECE-3F4F2A15CC49}" dt="2026-08-20T14:24:51.948" v="5847" actId="478"/>
          <ac:picMkLst>
            <pc:docMk/>
            <pc:sldMk cId="1701785748" sldId="443"/>
            <ac:picMk id="8" creationId="{27BE14F6-8B16-D34B-BEE5-0E7BF0E6C212}"/>
          </ac:picMkLst>
        </pc:picChg>
      </pc:sldChg>
      <pc:sldChg chg="addSp delSp modSp add mod ord">
        <pc:chgData name="Dakota Halfpenny" userId="8c63be7b-3d98-4f39-95e1-0c9f2b11794d" providerId="ADAL" clId="{B698AA88-BA8D-4682-AECE-3F4F2A15CC49}" dt="2026-08-20T14:03:45.465" v="5756" actId="167"/>
        <pc:sldMkLst>
          <pc:docMk/>
          <pc:sldMk cId="2610272253" sldId="444"/>
        </pc:sldMkLst>
        <pc:spChg chg="mod">
          <ac:chgData name="Dakota Halfpenny" userId="8c63be7b-3d98-4f39-95e1-0c9f2b11794d" providerId="ADAL" clId="{B698AA88-BA8D-4682-AECE-3F4F2A15CC49}" dt="2026-08-19T19:17:21.538" v="5609" actId="255"/>
          <ac:spMkLst>
            <pc:docMk/>
            <pc:sldMk cId="2610272253" sldId="444"/>
            <ac:spMk id="2" creationId="{4BA6D861-D276-E4C6-15A8-86831ADA2003}"/>
          </ac:spMkLst>
        </pc:spChg>
        <pc:spChg chg="del">
          <ac:chgData name="Dakota Halfpenny" userId="8c63be7b-3d98-4f39-95e1-0c9f2b11794d" providerId="ADAL" clId="{B698AA88-BA8D-4682-AECE-3F4F2A15CC49}" dt="2026-08-20T14:03:33.595" v="5754" actId="478"/>
          <ac:spMkLst>
            <pc:docMk/>
            <pc:sldMk cId="2610272253" sldId="444"/>
            <ac:spMk id="9" creationId="{B0C57D1C-D9BA-3120-C74D-796803A9AC32}"/>
          </ac:spMkLst>
        </pc:spChg>
        <pc:picChg chg="add mod ord">
          <ac:chgData name="Dakota Halfpenny" userId="8c63be7b-3d98-4f39-95e1-0c9f2b11794d" providerId="ADAL" clId="{B698AA88-BA8D-4682-AECE-3F4F2A15CC49}" dt="2026-08-20T14:03:45.465" v="5756" actId="167"/>
          <ac:picMkLst>
            <pc:docMk/>
            <pc:sldMk cId="2610272253" sldId="444"/>
            <ac:picMk id="6" creationId="{D3CC3C0D-5AF4-7B62-3DF8-17F8CED9F828}"/>
          </ac:picMkLst>
        </pc:picChg>
        <pc:picChg chg="del mod modCrop">
          <ac:chgData name="Dakota Halfpenny" userId="8c63be7b-3d98-4f39-95e1-0c9f2b11794d" providerId="ADAL" clId="{B698AA88-BA8D-4682-AECE-3F4F2A15CC49}" dt="2026-08-20T14:03:31.855" v="5753" actId="478"/>
          <ac:picMkLst>
            <pc:docMk/>
            <pc:sldMk cId="2610272253" sldId="444"/>
            <ac:picMk id="8" creationId="{B9BD1AB0-1C40-E4D5-2CAC-2E53C213FAD1}"/>
          </ac:picMkLst>
        </pc:picChg>
      </pc:sldChg>
      <pc:sldChg chg="addSp delSp modSp add mod modNotesTx">
        <pc:chgData name="Dakota Halfpenny" userId="8c63be7b-3d98-4f39-95e1-0c9f2b11794d" providerId="ADAL" clId="{B698AA88-BA8D-4682-AECE-3F4F2A15CC49}" dt="2026-08-20T14:16:47.468" v="5822" actId="478"/>
        <pc:sldMkLst>
          <pc:docMk/>
          <pc:sldMk cId="951558231" sldId="446"/>
        </pc:sldMkLst>
        <pc:spChg chg="add del mod">
          <ac:chgData name="Dakota Halfpenny" userId="8c63be7b-3d98-4f39-95e1-0c9f2b11794d" providerId="ADAL" clId="{B698AA88-BA8D-4682-AECE-3F4F2A15CC49}" dt="2026-08-20T14:15:59.751" v="5817" actId="478"/>
          <ac:spMkLst>
            <pc:docMk/>
            <pc:sldMk cId="951558231" sldId="446"/>
            <ac:spMk id="2" creationId="{D74FC137-C72B-E318-561C-10DD56B425BD}"/>
          </ac:spMkLst>
        </pc:spChg>
        <pc:spChg chg="del">
          <ac:chgData name="Dakota Halfpenny" userId="8c63be7b-3d98-4f39-95e1-0c9f2b11794d" providerId="ADAL" clId="{B698AA88-BA8D-4682-AECE-3F4F2A15CC49}" dt="2026-08-20T14:16:47.468" v="5822" actId="478"/>
          <ac:spMkLst>
            <pc:docMk/>
            <pc:sldMk cId="951558231" sldId="446"/>
            <ac:spMk id="3" creationId="{24F3D28B-F975-405A-6E95-82532EF47AE0}"/>
          </ac:spMkLst>
        </pc:spChg>
        <pc:spChg chg="add del mod">
          <ac:chgData name="Dakota Halfpenny" userId="8c63be7b-3d98-4f39-95e1-0c9f2b11794d" providerId="ADAL" clId="{B698AA88-BA8D-4682-AECE-3F4F2A15CC49}" dt="2026-08-20T14:15:59.019" v="5816" actId="478"/>
          <ac:spMkLst>
            <pc:docMk/>
            <pc:sldMk cId="951558231" sldId="446"/>
            <ac:spMk id="5" creationId="{449C3154-03ED-6514-0F24-BA2362C975B7}"/>
          </ac:spMkLst>
        </pc:spChg>
        <pc:picChg chg="del">
          <ac:chgData name="Dakota Halfpenny" userId="8c63be7b-3d98-4f39-95e1-0c9f2b11794d" providerId="ADAL" clId="{B698AA88-BA8D-4682-AECE-3F4F2A15CC49}" dt="2026-08-20T14:16:45.558" v="5821" actId="478"/>
          <ac:picMkLst>
            <pc:docMk/>
            <pc:sldMk cId="951558231" sldId="446"/>
            <ac:picMk id="4" creationId="{D366DBC8-F5C7-207D-BC4A-516DFDC32E5B}"/>
          </ac:picMkLst>
        </pc:picChg>
        <pc:picChg chg="del mod modCrop">
          <ac:chgData name="Dakota Halfpenny" userId="8c63be7b-3d98-4f39-95e1-0c9f2b11794d" providerId="ADAL" clId="{B698AA88-BA8D-4682-AECE-3F4F2A15CC49}" dt="2026-08-20T14:16:00.349" v="5818" actId="478"/>
          <ac:picMkLst>
            <pc:docMk/>
            <pc:sldMk cId="951558231" sldId="446"/>
            <ac:picMk id="6" creationId="{DF94BAB9-93C9-5A64-B0D9-2DD47781E21D}"/>
          </ac:picMkLst>
        </pc:picChg>
        <pc:picChg chg="add mod ord">
          <ac:chgData name="Dakota Halfpenny" userId="8c63be7b-3d98-4f39-95e1-0c9f2b11794d" providerId="ADAL" clId="{B698AA88-BA8D-4682-AECE-3F4F2A15CC49}" dt="2026-08-20T14:16:43.168" v="5820" actId="167"/>
          <ac:picMkLst>
            <pc:docMk/>
            <pc:sldMk cId="951558231" sldId="446"/>
            <ac:picMk id="9" creationId="{D91CB83E-B9D8-FA44-3289-0A5683AAE43A}"/>
          </ac:picMkLst>
        </pc:picChg>
      </pc:sldChg>
      <pc:sldChg chg="addSp delSp modSp mod">
        <pc:chgData name="Dakota Halfpenny" userId="8c63be7b-3d98-4f39-95e1-0c9f2b11794d" providerId="ADAL" clId="{B698AA88-BA8D-4682-AECE-3F4F2A15CC49}" dt="2026-08-20T14:12:37.653" v="5810" actId="478"/>
        <pc:sldMkLst>
          <pc:docMk/>
          <pc:sldMk cId="2074184557" sldId="447"/>
        </pc:sldMkLst>
        <pc:spChg chg="del">
          <ac:chgData name="Dakota Halfpenny" userId="8c63be7b-3d98-4f39-95e1-0c9f2b11794d" providerId="ADAL" clId="{B698AA88-BA8D-4682-AECE-3F4F2A15CC49}" dt="2026-08-20T14:12:21.768" v="5804" actId="478"/>
          <ac:spMkLst>
            <pc:docMk/>
            <pc:sldMk cId="2074184557" sldId="447"/>
            <ac:spMk id="2" creationId="{C75C8F58-3B8A-99F4-F675-69D04A1FD9D7}"/>
          </ac:spMkLst>
        </pc:spChg>
        <pc:spChg chg="del mod">
          <ac:chgData name="Dakota Halfpenny" userId="8c63be7b-3d98-4f39-95e1-0c9f2b11794d" providerId="ADAL" clId="{B698AA88-BA8D-4682-AECE-3F4F2A15CC49}" dt="2026-08-20T14:12:37.653" v="5810" actId="478"/>
          <ac:spMkLst>
            <pc:docMk/>
            <pc:sldMk cId="2074184557" sldId="447"/>
            <ac:spMk id="3" creationId="{4294A56D-C53E-F531-2A62-77F0A4AE7F64}"/>
          </ac:spMkLst>
        </pc:spChg>
        <pc:spChg chg="del">
          <ac:chgData name="Dakota Halfpenny" userId="8c63be7b-3d98-4f39-95e1-0c9f2b11794d" providerId="ADAL" clId="{B698AA88-BA8D-4682-AECE-3F4F2A15CC49}" dt="2026-08-20T14:12:21.008" v="5803" actId="478"/>
          <ac:spMkLst>
            <pc:docMk/>
            <pc:sldMk cId="2074184557" sldId="447"/>
            <ac:spMk id="5" creationId="{287FE97B-0275-FC86-6D8B-870FA0ED10BA}"/>
          </ac:spMkLst>
        </pc:spChg>
        <pc:picChg chg="del">
          <ac:chgData name="Dakota Halfpenny" userId="8c63be7b-3d98-4f39-95e1-0c9f2b11794d" providerId="ADAL" clId="{B698AA88-BA8D-4682-AECE-3F4F2A15CC49}" dt="2026-08-20T14:12:34.908" v="5808" actId="478"/>
          <ac:picMkLst>
            <pc:docMk/>
            <pc:sldMk cId="2074184557" sldId="447"/>
            <ac:picMk id="4" creationId="{8FF04E80-EE98-92BC-A524-0B44CB44FE00}"/>
          </ac:picMkLst>
        </pc:picChg>
        <pc:picChg chg="del mod modCrop">
          <ac:chgData name="Dakota Halfpenny" userId="8c63be7b-3d98-4f39-95e1-0c9f2b11794d" providerId="ADAL" clId="{B698AA88-BA8D-4682-AECE-3F4F2A15CC49}" dt="2026-08-20T14:12:22.279" v="5805" actId="478"/>
          <ac:picMkLst>
            <pc:docMk/>
            <pc:sldMk cId="2074184557" sldId="447"/>
            <ac:picMk id="6" creationId="{F1F676E9-0078-D76E-3263-96A912DDC25A}"/>
          </ac:picMkLst>
        </pc:picChg>
        <pc:picChg chg="add mod ord">
          <ac:chgData name="Dakota Halfpenny" userId="8c63be7b-3d98-4f39-95e1-0c9f2b11794d" providerId="ADAL" clId="{B698AA88-BA8D-4682-AECE-3F4F2A15CC49}" dt="2026-08-20T14:12:31.739" v="5807" actId="167"/>
          <ac:picMkLst>
            <pc:docMk/>
            <pc:sldMk cId="2074184557" sldId="447"/>
            <ac:picMk id="9" creationId="{BC7687C7-E3D3-E86C-B626-5EC1502790EB}"/>
          </ac:picMkLst>
        </pc:picChg>
      </pc:sldChg>
      <pc:sldChg chg="addSp delSp modSp add mod modNotesTx">
        <pc:chgData name="Dakota Halfpenny" userId="8c63be7b-3d98-4f39-95e1-0c9f2b11794d" providerId="ADAL" clId="{B698AA88-BA8D-4682-AECE-3F4F2A15CC49}" dt="2026-08-20T14:20:55.069" v="5834" actId="478"/>
        <pc:sldMkLst>
          <pc:docMk/>
          <pc:sldMk cId="2452344054" sldId="448"/>
        </pc:sldMkLst>
        <pc:spChg chg="del">
          <ac:chgData name="Dakota Halfpenny" userId="8c63be7b-3d98-4f39-95e1-0c9f2b11794d" providerId="ADAL" clId="{B698AA88-BA8D-4682-AECE-3F4F2A15CC49}" dt="2026-08-20T14:20:43.008" v="5829" actId="478"/>
          <ac:spMkLst>
            <pc:docMk/>
            <pc:sldMk cId="2452344054" sldId="448"/>
            <ac:spMk id="2" creationId="{A99FE80E-8E1B-6321-24D2-CDCF5918A0DE}"/>
          </ac:spMkLst>
        </pc:spChg>
        <pc:spChg chg="del">
          <ac:chgData name="Dakota Halfpenny" userId="8c63be7b-3d98-4f39-95e1-0c9f2b11794d" providerId="ADAL" clId="{B698AA88-BA8D-4682-AECE-3F4F2A15CC49}" dt="2026-08-20T14:20:55.069" v="5834" actId="478"/>
          <ac:spMkLst>
            <pc:docMk/>
            <pc:sldMk cId="2452344054" sldId="448"/>
            <ac:spMk id="3" creationId="{274A5BFC-ABC3-27F9-F0F4-8A24A2A3925B}"/>
          </ac:spMkLst>
        </pc:spChg>
        <pc:spChg chg="del mod">
          <ac:chgData name="Dakota Halfpenny" userId="8c63be7b-3d98-4f39-95e1-0c9f2b11794d" providerId="ADAL" clId="{B698AA88-BA8D-4682-AECE-3F4F2A15CC49}" dt="2026-08-20T14:20:42.138" v="5828" actId="478"/>
          <ac:spMkLst>
            <pc:docMk/>
            <pc:sldMk cId="2452344054" sldId="448"/>
            <ac:spMk id="5" creationId="{0BFB2422-1C5E-9652-C53F-749443116C8C}"/>
          </ac:spMkLst>
        </pc:spChg>
        <pc:picChg chg="del">
          <ac:chgData name="Dakota Halfpenny" userId="8c63be7b-3d98-4f39-95e1-0c9f2b11794d" providerId="ADAL" clId="{B698AA88-BA8D-4682-AECE-3F4F2A15CC49}" dt="2026-08-20T14:20:53.578" v="5833" actId="478"/>
          <ac:picMkLst>
            <pc:docMk/>
            <pc:sldMk cId="2452344054" sldId="448"/>
            <ac:picMk id="4" creationId="{F3BF3D75-DFB1-E09B-1DB1-7FBF61C4B017}"/>
          </ac:picMkLst>
        </pc:picChg>
        <pc:picChg chg="del">
          <ac:chgData name="Dakota Halfpenny" userId="8c63be7b-3d98-4f39-95e1-0c9f2b11794d" providerId="ADAL" clId="{B698AA88-BA8D-4682-AECE-3F4F2A15CC49}" dt="2026-08-20T14:20:43.488" v="5830" actId="478"/>
          <ac:picMkLst>
            <pc:docMk/>
            <pc:sldMk cId="2452344054" sldId="448"/>
            <ac:picMk id="6" creationId="{1D213261-214C-20B0-2F3D-108F1C67D33C}"/>
          </ac:picMkLst>
        </pc:picChg>
        <pc:picChg chg="add mod ord">
          <ac:chgData name="Dakota Halfpenny" userId="8c63be7b-3d98-4f39-95e1-0c9f2b11794d" providerId="ADAL" clId="{B698AA88-BA8D-4682-AECE-3F4F2A15CC49}" dt="2026-08-20T14:20:51.578" v="5832" actId="167"/>
          <ac:picMkLst>
            <pc:docMk/>
            <pc:sldMk cId="2452344054" sldId="448"/>
            <ac:picMk id="9" creationId="{8AD8DADF-CC72-B0FF-7715-FD43DEA8EFA3}"/>
          </ac:picMkLst>
        </pc:picChg>
      </pc:sldChg>
      <pc:sldChg chg="addSp delSp modSp add mod ord modNotesTx">
        <pc:chgData name="Dakota Halfpenny" userId="8c63be7b-3d98-4f39-95e1-0c9f2b11794d" providerId="ADAL" clId="{B698AA88-BA8D-4682-AECE-3F4F2A15CC49}" dt="2026-08-19T12:40:18.372" v="5527"/>
        <pc:sldMkLst>
          <pc:docMk/>
          <pc:sldMk cId="3734782955" sldId="450"/>
        </pc:sldMkLst>
        <pc:spChg chg="mod">
          <ac:chgData name="Dakota Halfpenny" userId="8c63be7b-3d98-4f39-95e1-0c9f2b11794d" providerId="ADAL" clId="{B698AA88-BA8D-4682-AECE-3F4F2A15CC49}" dt="2026-08-19T12:40:18.372" v="5527"/>
          <ac:spMkLst>
            <pc:docMk/>
            <pc:sldMk cId="3734782955" sldId="450"/>
            <ac:spMk id="5" creationId="{6DA17519-34BB-4D22-CC16-719C9605085F}"/>
          </ac:spMkLst>
        </pc:spChg>
      </pc:sldChg>
      <pc:sldChg chg="addSp delSp modSp add mod setBg">
        <pc:chgData name="Dakota Halfpenny" userId="8c63be7b-3d98-4f39-95e1-0c9f2b11794d" providerId="ADAL" clId="{B698AA88-BA8D-4682-AECE-3F4F2A15CC49}" dt="2026-08-20T14:08:48.243" v="5799" actId="26606"/>
        <pc:sldMkLst>
          <pc:docMk/>
          <pc:sldMk cId="4195649556" sldId="451"/>
        </pc:sldMkLst>
        <pc:spChg chg="del mod">
          <ac:chgData name="Dakota Halfpenny" userId="8c63be7b-3d98-4f39-95e1-0c9f2b11794d" providerId="ADAL" clId="{B698AA88-BA8D-4682-AECE-3F4F2A15CC49}" dt="2026-08-20T14:08:24.981" v="5779" actId="478"/>
          <ac:spMkLst>
            <pc:docMk/>
            <pc:sldMk cId="4195649556" sldId="451"/>
            <ac:spMk id="4" creationId="{B390FFB6-E2B6-32FB-DAAB-56DB4E98D092}"/>
          </ac:spMkLst>
        </pc:spChg>
        <pc:spChg chg="del">
          <ac:chgData name="Dakota Halfpenny" userId="8c63be7b-3d98-4f39-95e1-0c9f2b11794d" providerId="ADAL" clId="{B698AA88-BA8D-4682-AECE-3F4F2A15CC49}" dt="2026-08-20T14:08:29.155" v="5786" actId="478"/>
          <ac:spMkLst>
            <pc:docMk/>
            <pc:sldMk cId="4195649556" sldId="451"/>
            <ac:spMk id="15" creationId="{0477C96A-E367-F2D0-D125-A3A2AF4B6D5D}"/>
          </ac:spMkLst>
        </pc:spChg>
        <pc:spChg chg="mod ord">
          <ac:chgData name="Dakota Halfpenny" userId="8c63be7b-3d98-4f39-95e1-0c9f2b11794d" providerId="ADAL" clId="{B698AA88-BA8D-4682-AECE-3F4F2A15CC49}" dt="2026-08-20T14:08:48.243" v="5799" actId="26606"/>
          <ac:spMkLst>
            <pc:docMk/>
            <pc:sldMk cId="4195649556" sldId="451"/>
            <ac:spMk id="17" creationId="{F677EAD8-F9C6-94EC-BAC7-7A139811168E}"/>
          </ac:spMkLst>
        </pc:spChg>
        <pc:spChg chg="del mod">
          <ac:chgData name="Dakota Halfpenny" userId="8c63be7b-3d98-4f39-95e1-0c9f2b11794d" providerId="ADAL" clId="{B698AA88-BA8D-4682-AECE-3F4F2A15CC49}" dt="2026-08-20T14:08:30.033" v="5787" actId="478"/>
          <ac:spMkLst>
            <pc:docMk/>
            <pc:sldMk cId="4195649556" sldId="451"/>
            <ac:spMk id="18" creationId="{30686EAE-A9ED-1BEA-FDE9-C73D3D5A8094}"/>
          </ac:spMkLst>
        </pc:spChg>
        <pc:spChg chg="del">
          <ac:chgData name="Dakota Halfpenny" userId="8c63be7b-3d98-4f39-95e1-0c9f2b11794d" providerId="ADAL" clId="{B698AA88-BA8D-4682-AECE-3F4F2A15CC49}" dt="2026-08-20T14:08:34.771" v="5793" actId="478"/>
          <ac:spMkLst>
            <pc:docMk/>
            <pc:sldMk cId="4195649556" sldId="451"/>
            <ac:spMk id="19" creationId="{23E321EF-E56C-FC35-A382-5B462106211F}"/>
          </ac:spMkLst>
        </pc:spChg>
        <pc:spChg chg="del mod">
          <ac:chgData name="Dakota Halfpenny" userId="8c63be7b-3d98-4f39-95e1-0c9f2b11794d" providerId="ADAL" clId="{B698AA88-BA8D-4682-AECE-3F4F2A15CC49}" dt="2026-08-20T14:08:33.606" v="5792" actId="478"/>
          <ac:spMkLst>
            <pc:docMk/>
            <pc:sldMk cId="4195649556" sldId="451"/>
            <ac:spMk id="20" creationId="{0804E0BF-95B1-9BB2-4E1C-9D9A92C4AC1E}"/>
          </ac:spMkLst>
        </pc:spChg>
        <pc:spChg chg="del mod">
          <ac:chgData name="Dakota Halfpenny" userId="8c63be7b-3d98-4f39-95e1-0c9f2b11794d" providerId="ADAL" clId="{B698AA88-BA8D-4682-AECE-3F4F2A15CC49}" dt="2026-08-20T14:08:33.053" v="5791" actId="478"/>
          <ac:spMkLst>
            <pc:docMk/>
            <pc:sldMk cId="4195649556" sldId="451"/>
            <ac:spMk id="21" creationId="{F8D760C6-E133-7525-1B6A-182DC80BE716}"/>
          </ac:spMkLst>
        </pc:spChg>
        <pc:spChg chg="del mod">
          <ac:chgData name="Dakota Halfpenny" userId="8c63be7b-3d98-4f39-95e1-0c9f2b11794d" providerId="ADAL" clId="{B698AA88-BA8D-4682-AECE-3F4F2A15CC49}" dt="2026-08-20T14:08:38.340" v="5795" actId="478"/>
          <ac:spMkLst>
            <pc:docMk/>
            <pc:sldMk cId="4195649556" sldId="451"/>
            <ac:spMk id="22" creationId="{A966B6F0-6653-754E-DC49-7E78411570BF}"/>
          </ac:spMkLst>
        </pc:spChg>
        <pc:spChg chg="del">
          <ac:chgData name="Dakota Halfpenny" userId="8c63be7b-3d98-4f39-95e1-0c9f2b11794d" providerId="ADAL" clId="{B698AA88-BA8D-4682-AECE-3F4F2A15CC49}" dt="2026-08-20T14:08:37.366" v="5794" actId="478"/>
          <ac:spMkLst>
            <pc:docMk/>
            <pc:sldMk cId="4195649556" sldId="451"/>
            <ac:spMk id="23" creationId="{E5CAD256-974F-BBC8-EAF1-BA12F0C20804}"/>
          </ac:spMkLst>
        </pc:spChg>
        <pc:spChg chg="del">
          <ac:chgData name="Dakota Halfpenny" userId="8c63be7b-3d98-4f39-95e1-0c9f2b11794d" providerId="ADAL" clId="{B698AA88-BA8D-4682-AECE-3F4F2A15CC49}" dt="2026-08-20T14:08:38.777" v="5796" actId="478"/>
          <ac:spMkLst>
            <pc:docMk/>
            <pc:sldMk cId="4195649556" sldId="451"/>
            <ac:spMk id="24" creationId="{17928523-61A9-E6F7-4541-653BA1AD3CAB}"/>
          </ac:spMkLst>
        </pc:spChg>
        <pc:spChg chg="del">
          <ac:chgData name="Dakota Halfpenny" userId="8c63be7b-3d98-4f39-95e1-0c9f2b11794d" providerId="ADAL" clId="{B698AA88-BA8D-4682-AECE-3F4F2A15CC49}" dt="2026-08-20T14:08:37.366" v="5794" actId="478"/>
          <ac:spMkLst>
            <pc:docMk/>
            <pc:sldMk cId="4195649556" sldId="451"/>
            <ac:spMk id="25" creationId="{6ED0E67E-91FC-458A-CCE5-C728F234EA50}"/>
          </ac:spMkLst>
        </pc:spChg>
        <pc:spChg chg="add del">
          <ac:chgData name="Dakota Halfpenny" userId="8c63be7b-3d98-4f39-95e1-0c9f2b11794d" providerId="ADAL" clId="{B698AA88-BA8D-4682-AECE-3F4F2A15CC49}" dt="2026-08-20T14:08:48.243" v="5799" actId="26606"/>
          <ac:spMkLst>
            <pc:docMk/>
            <pc:sldMk cId="4195649556" sldId="451"/>
            <ac:spMk id="27" creationId="{37C89E4B-3C9F-44B9-8B86-D9E3D112D8EC}"/>
          </ac:spMkLst>
        </pc:spChg>
        <pc:spChg chg="del">
          <ac:chgData name="Dakota Halfpenny" userId="8c63be7b-3d98-4f39-95e1-0c9f2b11794d" providerId="ADAL" clId="{B698AA88-BA8D-4682-AECE-3F4F2A15CC49}" dt="2026-08-20T14:08:22.305" v="5776" actId="478"/>
          <ac:spMkLst>
            <pc:docMk/>
            <pc:sldMk cId="4195649556" sldId="451"/>
            <ac:spMk id="51" creationId="{FEB79206-D7CD-0D84-DF50-46EE6DD02666}"/>
          </ac:spMkLst>
        </pc:spChg>
        <pc:picChg chg="add mod">
          <ac:chgData name="Dakota Halfpenny" userId="8c63be7b-3d98-4f39-95e1-0c9f2b11794d" providerId="ADAL" clId="{B698AA88-BA8D-4682-AECE-3F4F2A15CC49}" dt="2026-08-20T14:08:48.243" v="5799" actId="26606"/>
          <ac:picMkLst>
            <pc:docMk/>
            <pc:sldMk cId="4195649556" sldId="451"/>
            <ac:picMk id="3" creationId="{556BCE67-1FFF-A699-6FAE-71FBA1A08E12}"/>
          </ac:picMkLst>
        </pc:picChg>
        <pc:picChg chg="del mod modCrop">
          <ac:chgData name="Dakota Halfpenny" userId="8c63be7b-3d98-4f39-95e1-0c9f2b11794d" providerId="ADAL" clId="{B698AA88-BA8D-4682-AECE-3F4F2A15CC49}" dt="2026-08-20T14:08:25.488" v="5780" actId="478"/>
          <ac:picMkLst>
            <pc:docMk/>
            <pc:sldMk cId="4195649556" sldId="451"/>
            <ac:picMk id="7" creationId="{75A002C8-910F-159E-93A4-32C06F653BB1}"/>
          </ac:picMkLst>
        </pc:picChg>
        <pc:picChg chg="del mod">
          <ac:chgData name="Dakota Halfpenny" userId="8c63be7b-3d98-4f39-95e1-0c9f2b11794d" providerId="ADAL" clId="{B698AA88-BA8D-4682-AECE-3F4F2A15CC49}" dt="2026-08-20T14:08:26.335" v="5782" actId="478"/>
          <ac:picMkLst>
            <pc:docMk/>
            <pc:sldMk cId="4195649556" sldId="451"/>
            <ac:picMk id="9" creationId="{9997FA01-458B-B4E3-2F10-2A7391A0B70E}"/>
          </ac:picMkLst>
        </pc:picChg>
        <pc:picChg chg="del mod modCrop">
          <ac:chgData name="Dakota Halfpenny" userId="8c63be7b-3d98-4f39-95e1-0c9f2b11794d" providerId="ADAL" clId="{B698AA88-BA8D-4682-AECE-3F4F2A15CC49}" dt="2026-08-20T14:08:25.913" v="5781" actId="478"/>
          <ac:picMkLst>
            <pc:docMk/>
            <pc:sldMk cId="4195649556" sldId="451"/>
            <ac:picMk id="11" creationId="{9EEB7A08-1ECD-B03D-9007-4E091E0C36EA}"/>
          </ac:picMkLst>
        </pc:picChg>
        <pc:picChg chg="del mod">
          <ac:chgData name="Dakota Halfpenny" userId="8c63be7b-3d98-4f39-95e1-0c9f2b11794d" providerId="ADAL" clId="{B698AA88-BA8D-4682-AECE-3F4F2A15CC49}" dt="2026-08-20T14:08:26.745" v="5783" actId="478"/>
          <ac:picMkLst>
            <pc:docMk/>
            <pc:sldMk cId="4195649556" sldId="451"/>
            <ac:picMk id="12" creationId="{63EBC025-2993-9A0E-D62F-C3016C5DFCD1}"/>
          </ac:picMkLst>
        </pc:picChg>
        <pc:picChg chg="del mod">
          <ac:chgData name="Dakota Halfpenny" userId="8c63be7b-3d98-4f39-95e1-0c9f2b11794d" providerId="ADAL" clId="{B698AA88-BA8D-4682-AECE-3F4F2A15CC49}" dt="2026-08-20T14:08:27.201" v="5784" actId="478"/>
          <ac:picMkLst>
            <pc:docMk/>
            <pc:sldMk cId="4195649556" sldId="451"/>
            <ac:picMk id="13" creationId="{06263D5A-3B75-8358-7BB7-127CC430C788}"/>
          </ac:picMkLst>
        </pc:picChg>
        <pc:picChg chg="del">
          <ac:chgData name="Dakota Halfpenny" userId="8c63be7b-3d98-4f39-95e1-0c9f2b11794d" providerId="ADAL" clId="{B698AA88-BA8D-4682-AECE-3F4F2A15CC49}" dt="2026-08-20T14:08:37.366" v="5794" actId="478"/>
          <ac:picMkLst>
            <pc:docMk/>
            <pc:sldMk cId="4195649556" sldId="451"/>
            <ac:picMk id="46" creationId="{6601C217-D74A-2D3B-9EA4-0EB2EA71C54F}"/>
          </ac:picMkLst>
        </pc:picChg>
        <pc:picChg chg="del">
          <ac:chgData name="Dakota Halfpenny" userId="8c63be7b-3d98-4f39-95e1-0c9f2b11794d" providerId="ADAL" clId="{B698AA88-BA8D-4682-AECE-3F4F2A15CC49}" dt="2026-08-20T14:08:37.366" v="5794" actId="478"/>
          <ac:picMkLst>
            <pc:docMk/>
            <pc:sldMk cId="4195649556" sldId="451"/>
            <ac:picMk id="48" creationId="{7F664DF4-0A23-EE6F-E3CB-5E6B5DEE5801}"/>
          </ac:picMkLst>
        </pc:picChg>
        <pc:picChg chg="del">
          <ac:chgData name="Dakota Halfpenny" userId="8c63be7b-3d98-4f39-95e1-0c9f2b11794d" providerId="ADAL" clId="{B698AA88-BA8D-4682-AECE-3F4F2A15CC49}" dt="2026-08-20T14:08:37.366" v="5794" actId="478"/>
          <ac:picMkLst>
            <pc:docMk/>
            <pc:sldMk cId="4195649556" sldId="451"/>
            <ac:picMk id="50" creationId="{3A84EDB6-120D-6E34-4EF5-DB7A4016A175}"/>
          </ac:picMkLst>
        </pc:picChg>
        <pc:picChg chg="del">
          <ac:chgData name="Dakota Halfpenny" userId="8c63be7b-3d98-4f39-95e1-0c9f2b11794d" providerId="ADAL" clId="{B698AA88-BA8D-4682-AECE-3F4F2A15CC49}" dt="2026-08-20T14:08:31.862" v="5790" actId="478"/>
          <ac:picMkLst>
            <pc:docMk/>
            <pc:sldMk cId="4195649556" sldId="451"/>
            <ac:picMk id="53" creationId="{5C4AF08B-2416-6810-653F-18A54C2A5CF2}"/>
          </ac:picMkLst>
        </pc:picChg>
        <pc:picChg chg="del">
          <ac:chgData name="Dakota Halfpenny" userId="8c63be7b-3d98-4f39-95e1-0c9f2b11794d" providerId="ADAL" clId="{B698AA88-BA8D-4682-AECE-3F4F2A15CC49}" dt="2026-08-20T14:08:37.366" v="5794" actId="478"/>
          <ac:picMkLst>
            <pc:docMk/>
            <pc:sldMk cId="4195649556" sldId="451"/>
            <ac:picMk id="55" creationId="{13E8867E-83E8-94FE-4C46-69484DCD54A8}"/>
          </ac:picMkLst>
        </pc:picChg>
        <pc:cxnChg chg="add del">
          <ac:chgData name="Dakota Halfpenny" userId="8c63be7b-3d98-4f39-95e1-0c9f2b11794d" providerId="ADAL" clId="{B698AA88-BA8D-4682-AECE-3F4F2A15CC49}" dt="2026-08-20T14:08:48.243" v="5799" actId="26606"/>
          <ac:cxnSpMkLst>
            <pc:docMk/>
            <pc:sldMk cId="4195649556" sldId="451"/>
            <ac:cxnSpMk id="26" creationId="{D891E407-403B-4764-86C9-33A56D3BCAA3}"/>
          </ac:cxnSpMkLst>
        </pc:cxnChg>
        <pc:cxnChg chg="add del">
          <ac:chgData name="Dakota Halfpenny" userId="8c63be7b-3d98-4f39-95e1-0c9f2b11794d" providerId="ADAL" clId="{B698AA88-BA8D-4682-AECE-3F4F2A15CC49}" dt="2026-08-20T14:08:48.243" v="5799" actId="26606"/>
          <ac:cxnSpMkLst>
            <pc:docMk/>
            <pc:sldMk cId="4195649556" sldId="451"/>
            <ac:cxnSpMk id="28" creationId="{AA2EAA10-076F-46BD-8F0F-B9A2FB77A85C}"/>
          </ac:cxnSpMkLst>
        </pc:cxnChg>
      </pc:sldChg>
      <pc:sldChg chg="addSp delSp modSp new mod ord addAnim delAnim modAnim modNotesTx">
        <pc:chgData name="Dakota Halfpenny" userId="8c63be7b-3d98-4f39-95e1-0c9f2b11794d" providerId="ADAL" clId="{B698AA88-BA8D-4682-AECE-3F4F2A15CC49}" dt="2026-08-20T13:41:11.033" v="5745" actId="478"/>
        <pc:sldMkLst>
          <pc:docMk/>
          <pc:sldMk cId="2740347007" sldId="452"/>
        </pc:sldMkLst>
        <pc:spChg chg="add mod">
          <ac:chgData name="Dakota Halfpenny" userId="8c63be7b-3d98-4f39-95e1-0c9f2b11794d" providerId="ADAL" clId="{B698AA88-BA8D-4682-AECE-3F4F2A15CC49}" dt="2026-07-24T12:24:19.344" v="5095" actId="207"/>
          <ac:spMkLst>
            <pc:docMk/>
            <pc:sldMk cId="2740347007" sldId="452"/>
            <ac:spMk id="6" creationId="{7B1D3737-8230-DE6F-53F8-1C47CFAB09FE}"/>
          </ac:spMkLst>
        </pc:spChg>
        <pc:picChg chg="add del mod">
          <ac:chgData name="Dakota Halfpenny" userId="8c63be7b-3d98-4f39-95e1-0c9f2b11794d" providerId="ADAL" clId="{B698AA88-BA8D-4682-AECE-3F4F2A15CC49}" dt="2026-08-20T13:41:11.033" v="5745" actId="478"/>
          <ac:picMkLst>
            <pc:docMk/>
            <pc:sldMk cId="2740347007" sldId="452"/>
            <ac:picMk id="7" creationId="{5B1E2DA6-B8A5-9A67-D834-6BEF54335C43}"/>
          </ac:picMkLst>
        </pc:picChg>
      </pc:sldChg>
      <pc:sldChg chg="addSp delSp modSp add mod ord modNotesTx">
        <pc:chgData name="Dakota Halfpenny" userId="8c63be7b-3d98-4f39-95e1-0c9f2b11794d" providerId="ADAL" clId="{B698AA88-BA8D-4682-AECE-3F4F2A15CC49}" dt="2026-08-20T14:02:37.424" v="5752" actId="167"/>
        <pc:sldMkLst>
          <pc:docMk/>
          <pc:sldMk cId="752680793" sldId="453"/>
        </pc:sldMkLst>
        <pc:spChg chg="mod">
          <ac:chgData name="Dakota Halfpenny" userId="8c63be7b-3d98-4f39-95e1-0c9f2b11794d" providerId="ADAL" clId="{B698AA88-BA8D-4682-AECE-3F4F2A15CC49}" dt="2026-08-06T18:50:32.936" v="5459" actId="1076"/>
          <ac:spMkLst>
            <pc:docMk/>
            <pc:sldMk cId="752680793" sldId="453"/>
            <ac:spMk id="2" creationId="{3E7476DC-2F5A-DA9F-E385-ED1EDFCE3904}"/>
          </ac:spMkLst>
        </pc:spChg>
        <pc:spChg chg="add del mod">
          <ac:chgData name="Dakota Halfpenny" userId="8c63be7b-3d98-4f39-95e1-0c9f2b11794d" providerId="ADAL" clId="{B698AA88-BA8D-4682-AECE-3F4F2A15CC49}" dt="2026-08-19T12:36:50.727" v="5492" actId="478"/>
          <ac:spMkLst>
            <pc:docMk/>
            <pc:sldMk cId="752680793" sldId="453"/>
            <ac:spMk id="3" creationId="{CFFD9761-21AA-3B31-6FC6-E0540041C7F9}"/>
          </ac:spMkLst>
        </pc:spChg>
        <pc:spChg chg="add mod">
          <ac:chgData name="Dakota Halfpenny" userId="8c63be7b-3d98-4f39-95e1-0c9f2b11794d" providerId="ADAL" clId="{B698AA88-BA8D-4682-AECE-3F4F2A15CC49}" dt="2026-08-06T12:52:36.180" v="5355" actId="1076"/>
          <ac:spMkLst>
            <pc:docMk/>
            <pc:sldMk cId="752680793" sldId="453"/>
            <ac:spMk id="4" creationId="{7829B6AB-0B09-061B-698D-21047636B06F}"/>
          </ac:spMkLst>
        </pc:spChg>
        <pc:spChg chg="mod">
          <ac:chgData name="Dakota Halfpenny" userId="8c63be7b-3d98-4f39-95e1-0c9f2b11794d" providerId="ADAL" clId="{B698AA88-BA8D-4682-AECE-3F4F2A15CC49}" dt="2026-08-06T18:50:56.782" v="5461" actId="14100"/>
          <ac:spMkLst>
            <pc:docMk/>
            <pc:sldMk cId="752680793" sldId="453"/>
            <ac:spMk id="10" creationId="{348A9FA3-C9D6-8BC5-D451-FA99D0D8065E}"/>
          </ac:spMkLst>
        </pc:spChg>
        <pc:picChg chg="add del mod modCrop">
          <ac:chgData name="Dakota Halfpenny" userId="8c63be7b-3d98-4f39-95e1-0c9f2b11794d" providerId="ADAL" clId="{B698AA88-BA8D-4682-AECE-3F4F2A15CC49}" dt="2026-08-19T12:35:55.058" v="5480" actId="478"/>
          <ac:picMkLst>
            <pc:docMk/>
            <pc:sldMk cId="752680793" sldId="453"/>
            <ac:picMk id="5" creationId="{457413FB-1FF1-1B79-8CE2-43AB35D9B1CE}"/>
          </ac:picMkLst>
        </pc:picChg>
        <pc:picChg chg="add mod ord">
          <ac:chgData name="Dakota Halfpenny" userId="8c63be7b-3d98-4f39-95e1-0c9f2b11794d" providerId="ADAL" clId="{B698AA88-BA8D-4682-AECE-3F4F2A15CC49}" dt="2026-08-20T14:02:37.424" v="5752" actId="167"/>
          <ac:picMkLst>
            <pc:docMk/>
            <pc:sldMk cId="752680793" sldId="453"/>
            <ac:picMk id="5" creationId="{8CA958E7-3B9D-00F0-68BC-FE8B4616F808}"/>
          </ac:picMkLst>
        </pc:picChg>
        <pc:picChg chg="add del mod modCrop">
          <ac:chgData name="Dakota Halfpenny" userId="8c63be7b-3d98-4f39-95e1-0c9f2b11794d" providerId="ADAL" clId="{B698AA88-BA8D-4682-AECE-3F4F2A15CC49}" dt="2026-08-20T14:02:25.059" v="5750" actId="478"/>
          <ac:picMkLst>
            <pc:docMk/>
            <pc:sldMk cId="752680793" sldId="453"/>
            <ac:picMk id="7" creationId="{583B8A6C-3998-1670-CB68-5D08AB887B7D}"/>
          </ac:picMkLst>
        </pc:picChg>
      </pc:sldChg>
      <pc:sldChg chg="addSp delSp modSp add mod ord">
        <pc:chgData name="Dakota Halfpenny" userId="8c63be7b-3d98-4f39-95e1-0c9f2b11794d" providerId="ADAL" clId="{B698AA88-BA8D-4682-AECE-3F4F2A15CC49}" dt="2026-08-20T14:07:01.418" v="5767" actId="167"/>
        <pc:sldMkLst>
          <pc:docMk/>
          <pc:sldMk cId="164591946" sldId="454"/>
        </pc:sldMkLst>
        <pc:spChg chg="del ord">
          <ac:chgData name="Dakota Halfpenny" userId="8c63be7b-3d98-4f39-95e1-0c9f2b11794d" providerId="ADAL" clId="{B698AA88-BA8D-4682-AECE-3F4F2A15CC49}" dt="2026-08-20T14:06:48.235" v="5762" actId="478"/>
          <ac:spMkLst>
            <pc:docMk/>
            <pc:sldMk cId="164591946" sldId="454"/>
            <ac:spMk id="2" creationId="{AC3D7EDE-90A6-9E13-E235-C95ABA33F379}"/>
          </ac:spMkLst>
        </pc:spChg>
        <pc:spChg chg="mod">
          <ac:chgData name="Dakota Halfpenny" userId="8c63be7b-3d98-4f39-95e1-0c9f2b11794d" providerId="ADAL" clId="{B698AA88-BA8D-4682-AECE-3F4F2A15CC49}" dt="2026-07-24T15:28:59.091" v="5344" actId="20577"/>
          <ac:spMkLst>
            <pc:docMk/>
            <pc:sldMk cId="164591946" sldId="454"/>
            <ac:spMk id="5" creationId="{12C4447A-51BA-027F-7766-ECE5917387D7}"/>
          </ac:spMkLst>
        </pc:spChg>
        <pc:spChg chg="add del">
          <ac:chgData name="Dakota Halfpenny" userId="8c63be7b-3d98-4f39-95e1-0c9f2b11794d" providerId="ADAL" clId="{B698AA88-BA8D-4682-AECE-3F4F2A15CC49}" dt="2026-08-20T14:06:50.400" v="5765" actId="478"/>
          <ac:spMkLst>
            <pc:docMk/>
            <pc:sldMk cId="164591946" sldId="454"/>
            <ac:spMk id="8" creationId="{6AC95475-628D-7786-9CC3-57E8DD6EF9F4}"/>
          </ac:spMkLst>
        </pc:spChg>
        <pc:spChg chg="mod">
          <ac:chgData name="Dakota Halfpenny" userId="8c63be7b-3d98-4f39-95e1-0c9f2b11794d" providerId="ADAL" clId="{B698AA88-BA8D-4682-AECE-3F4F2A15CC49}" dt="2026-07-24T15:28:47.089" v="5337" actId="20577"/>
          <ac:spMkLst>
            <pc:docMk/>
            <pc:sldMk cId="164591946" sldId="454"/>
            <ac:spMk id="24" creationId="{AB81CBD0-B66E-DBF0-94BC-DB3696966228}"/>
          </ac:spMkLst>
        </pc:spChg>
        <pc:picChg chg="del mod modCrop">
          <ac:chgData name="Dakota Halfpenny" userId="8c63be7b-3d98-4f39-95e1-0c9f2b11794d" providerId="ADAL" clId="{B698AA88-BA8D-4682-AECE-3F4F2A15CC49}" dt="2026-08-20T13:11:36.203" v="5692" actId="478"/>
          <ac:picMkLst>
            <pc:docMk/>
            <pc:sldMk cId="164591946" sldId="454"/>
            <ac:picMk id="3" creationId="{CE0C6AE1-BCB9-6D4F-DEE2-ED2ADD7D732C}"/>
          </ac:picMkLst>
        </pc:picChg>
        <pc:picChg chg="add mod ord">
          <ac:chgData name="Dakota Halfpenny" userId="8c63be7b-3d98-4f39-95e1-0c9f2b11794d" providerId="ADAL" clId="{B698AA88-BA8D-4682-AECE-3F4F2A15CC49}" dt="2026-08-20T14:07:01.418" v="5767" actId="167"/>
          <ac:picMkLst>
            <pc:docMk/>
            <pc:sldMk cId="164591946" sldId="454"/>
            <ac:picMk id="4" creationId="{7A618C51-1E4E-801B-8A98-6A641B18D253}"/>
          </ac:picMkLst>
        </pc:picChg>
        <pc:picChg chg="add del mod ord modCrop">
          <ac:chgData name="Dakota Halfpenny" userId="8c63be7b-3d98-4f39-95e1-0c9f2b11794d" providerId="ADAL" clId="{B698AA88-BA8D-4682-AECE-3F4F2A15CC49}" dt="2026-08-20T14:06:49.153" v="5763" actId="478"/>
          <ac:picMkLst>
            <pc:docMk/>
            <pc:sldMk cId="164591946" sldId="454"/>
            <ac:picMk id="6" creationId="{E1DCC66B-7AE8-EA73-E722-3CE1DE0B80E1}"/>
          </ac:picMkLst>
        </pc:picChg>
        <pc:picChg chg="add del mod">
          <ac:chgData name="Dakota Halfpenny" userId="8c63be7b-3d98-4f39-95e1-0c9f2b11794d" providerId="ADAL" clId="{B698AA88-BA8D-4682-AECE-3F4F2A15CC49}" dt="2026-08-20T14:06:49.888" v="5764" actId="478"/>
          <ac:picMkLst>
            <pc:docMk/>
            <pc:sldMk cId="164591946" sldId="454"/>
            <ac:picMk id="10" creationId="{4F9708A3-7AE0-22A7-FC47-42C1BF0E0BD8}"/>
          </ac:picMkLst>
        </pc:picChg>
      </pc:sldChg>
      <pc:sldChg chg="addSp delSp modSp mod">
        <pc:chgData name="Dakota Halfpenny" userId="8c63be7b-3d98-4f39-95e1-0c9f2b11794d" providerId="ADAL" clId="{B698AA88-BA8D-4682-AECE-3F4F2A15CC49}" dt="2026-08-20T14:04:46.017" v="5761" actId="167"/>
        <pc:sldMkLst>
          <pc:docMk/>
          <pc:sldMk cId="842898844" sldId="455"/>
        </pc:sldMkLst>
        <pc:spChg chg="mod">
          <ac:chgData name="Dakota Halfpenny" userId="8c63be7b-3d98-4f39-95e1-0c9f2b11794d" providerId="ADAL" clId="{B698AA88-BA8D-4682-AECE-3F4F2A15CC49}" dt="2026-08-19T12:44:58.729" v="5594" actId="255"/>
          <ac:spMkLst>
            <pc:docMk/>
            <pc:sldMk cId="842898844" sldId="455"/>
            <ac:spMk id="2" creationId="{8C600631-B8C9-CB6F-4DCE-AAFEDFA00B62}"/>
          </ac:spMkLst>
        </pc:spChg>
        <pc:spChg chg="del">
          <ac:chgData name="Dakota Halfpenny" userId="8c63be7b-3d98-4f39-95e1-0c9f2b11794d" providerId="ADAL" clId="{B698AA88-BA8D-4682-AECE-3F4F2A15CC49}" dt="2026-08-20T14:04:37.746" v="5759" actId="478"/>
          <ac:spMkLst>
            <pc:docMk/>
            <pc:sldMk cId="842898844" sldId="455"/>
            <ac:spMk id="9" creationId="{B3CDC18B-0239-0ADA-B094-33089637D177}"/>
          </ac:spMkLst>
        </pc:spChg>
        <pc:picChg chg="del mod">
          <ac:chgData name="Dakota Halfpenny" userId="8c63be7b-3d98-4f39-95e1-0c9f2b11794d" providerId="ADAL" clId="{B698AA88-BA8D-4682-AECE-3F4F2A15CC49}" dt="2026-08-20T14:04:36.116" v="5757" actId="478"/>
          <ac:picMkLst>
            <pc:docMk/>
            <pc:sldMk cId="842898844" sldId="455"/>
            <ac:picMk id="6" creationId="{047BD023-AA2E-61BF-596B-45ED83F5E750}"/>
          </ac:picMkLst>
        </pc:picChg>
        <pc:picChg chg="add del mod">
          <ac:chgData name="Dakota Halfpenny" userId="8c63be7b-3d98-4f39-95e1-0c9f2b11794d" providerId="ADAL" clId="{B698AA88-BA8D-4682-AECE-3F4F2A15CC49}" dt="2026-08-20T14:04:36.926" v="5758" actId="478"/>
          <ac:picMkLst>
            <pc:docMk/>
            <pc:sldMk cId="842898844" sldId="455"/>
            <ac:picMk id="7" creationId="{7D9F4FD0-DF18-3F5D-EFD4-46A5C3E00C25}"/>
          </ac:picMkLst>
        </pc:picChg>
        <pc:picChg chg="add mod ord">
          <ac:chgData name="Dakota Halfpenny" userId="8c63be7b-3d98-4f39-95e1-0c9f2b11794d" providerId="ADAL" clId="{B698AA88-BA8D-4682-AECE-3F4F2A15CC49}" dt="2026-08-20T14:04:46.017" v="5761" actId="167"/>
          <ac:picMkLst>
            <pc:docMk/>
            <pc:sldMk cId="842898844" sldId="455"/>
            <ac:picMk id="8" creationId="{059E8DA1-AACC-1EA3-2833-8EEB30DB9C40}"/>
          </ac:picMkLst>
        </pc:picChg>
      </pc:sldChg>
      <pc:sldChg chg="modSp add mod ord">
        <pc:chgData name="Dakota Halfpenny" userId="8c63be7b-3d98-4f39-95e1-0c9f2b11794d" providerId="ADAL" clId="{B698AA88-BA8D-4682-AECE-3F4F2A15CC49}" dt="2026-08-20T14:35:22.278" v="5912" actId="1076"/>
        <pc:sldMkLst>
          <pc:docMk/>
          <pc:sldMk cId="954121562" sldId="456"/>
        </pc:sldMkLst>
        <pc:spChg chg="mod">
          <ac:chgData name="Dakota Halfpenny" userId="8c63be7b-3d98-4f39-95e1-0c9f2b11794d" providerId="ADAL" clId="{B698AA88-BA8D-4682-AECE-3F4F2A15CC49}" dt="2026-08-20T14:35:00.905" v="5908" actId="20577"/>
          <ac:spMkLst>
            <pc:docMk/>
            <pc:sldMk cId="954121562" sldId="456"/>
            <ac:spMk id="4" creationId="{A5C21EC4-5D79-EF76-D6E2-7BC72C737820}"/>
          </ac:spMkLst>
        </pc:spChg>
        <pc:spChg chg="mod">
          <ac:chgData name="Dakota Halfpenny" userId="8c63be7b-3d98-4f39-95e1-0c9f2b11794d" providerId="ADAL" clId="{B698AA88-BA8D-4682-AECE-3F4F2A15CC49}" dt="2026-08-20T14:35:22.278" v="5912" actId="1076"/>
          <ac:spMkLst>
            <pc:docMk/>
            <pc:sldMk cId="954121562" sldId="456"/>
            <ac:spMk id="5" creationId="{F6807AE7-2C8B-D711-4938-18A8E2B5BD89}"/>
          </ac:spMkLst>
        </pc:spChg>
        <pc:picChg chg="mod">
          <ac:chgData name="Dakota Halfpenny" userId="8c63be7b-3d98-4f39-95e1-0c9f2b11794d" providerId="ADAL" clId="{B698AA88-BA8D-4682-AECE-3F4F2A15CC49}" dt="2026-08-20T14:34:49.789" v="5882" actId="14826"/>
          <ac:picMkLst>
            <pc:docMk/>
            <pc:sldMk cId="954121562" sldId="456"/>
            <ac:picMk id="7" creationId="{98312BCE-FC4A-008C-F5C8-BD8C573832AA}"/>
          </ac:picMkLst>
        </pc:picChg>
      </pc:sldChg>
    </pc:docChg>
  </pc:docChgLst>
  <pc:docChgLst>
    <pc:chgData name="Chris McInnis" userId="S::cmcinnis@unitedwayem.ca::1681ad20-7210-4dba-a9aa-c4e5601550a9" providerId="AD" clId="Web-{251DCB45-1D9C-23E5-3C79-DC4DD99A4B12}"/>
    <pc:docChg chg="modSld">
      <pc:chgData name="Chris McInnis" userId="S::cmcinnis@unitedwayem.ca::1681ad20-7210-4dba-a9aa-c4e5601550a9" providerId="AD" clId="Web-{251DCB45-1D9C-23E5-3C79-DC4DD99A4B12}" dt="2026-08-18T17:47:42.111" v="45" actId="20577"/>
      <pc:docMkLst>
        <pc:docMk/>
      </pc:docMkLst>
      <pc:sldChg chg="modSp">
        <pc:chgData name="Chris McInnis" userId="S::cmcinnis@unitedwayem.ca::1681ad20-7210-4dba-a9aa-c4e5601550a9" providerId="AD" clId="Web-{251DCB45-1D9C-23E5-3C79-DC4DD99A4B12}" dt="2026-08-18T17:47:42.111" v="45" actId="20577"/>
        <pc:sldMkLst>
          <pc:docMk/>
          <pc:sldMk cId="2074184557" sldId="447"/>
        </pc:sldMkLst>
        <pc:spChg chg="mod">
          <ac:chgData name="Chris McInnis" userId="S::cmcinnis@unitedwayem.ca::1681ad20-7210-4dba-a9aa-c4e5601550a9" providerId="AD" clId="Web-{251DCB45-1D9C-23E5-3C79-DC4DD99A4B12}" dt="2026-08-18T17:47:42.111" v="45" actId="20577"/>
          <ac:spMkLst>
            <pc:docMk/>
            <pc:sldMk cId="2074184557" sldId="447"/>
            <ac:spMk id="11" creationId="{B484CFC7-097E-FE5A-96CF-ABE03489A84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668F1D-132A-164B-8190-B87480B33F6A}"/>
              </a:ext>
            </a:extLst>
          </p:cNvPr>
          <p:cNvSpPr>
            <a:spLocks noGrp="1"/>
          </p:cNvSpPr>
          <p:nvPr>
            <p:ph type="hdr" sz="quarter"/>
          </p:nvPr>
        </p:nvSpPr>
        <p:spPr>
          <a:xfrm>
            <a:off x="1" y="1"/>
            <a:ext cx="3057165" cy="467610"/>
          </a:xfrm>
          <a:prstGeom prst="rect">
            <a:avLst/>
          </a:prstGeom>
        </p:spPr>
        <p:txBody>
          <a:bodyPr vert="horz" lIns="152028" tIns="76014" rIns="152028" bIns="76014" rtlCol="0"/>
          <a:lstStyle>
            <a:lvl1pPr algn="l">
              <a:defRPr sz="2000"/>
            </a:lvl1pPr>
          </a:lstStyle>
          <a:p>
            <a:endParaRPr lang="en-US"/>
          </a:p>
        </p:txBody>
      </p:sp>
      <p:sp>
        <p:nvSpPr>
          <p:cNvPr id="3" name="Date Placeholder 2">
            <a:extLst>
              <a:ext uri="{FF2B5EF4-FFF2-40B4-BE49-F238E27FC236}">
                <a16:creationId xmlns:a16="http://schemas.microsoft.com/office/drawing/2014/main" id="{9E415504-4F55-C241-8887-27E32F95D9AB}"/>
              </a:ext>
            </a:extLst>
          </p:cNvPr>
          <p:cNvSpPr>
            <a:spLocks noGrp="1"/>
          </p:cNvSpPr>
          <p:nvPr>
            <p:ph type="dt" sz="quarter" idx="1"/>
          </p:nvPr>
        </p:nvSpPr>
        <p:spPr>
          <a:xfrm>
            <a:off x="3996099" y="1"/>
            <a:ext cx="3057165" cy="467610"/>
          </a:xfrm>
          <a:prstGeom prst="rect">
            <a:avLst/>
          </a:prstGeom>
        </p:spPr>
        <p:txBody>
          <a:bodyPr vert="horz" lIns="152028" tIns="76014" rIns="152028" bIns="76014" rtlCol="0"/>
          <a:lstStyle>
            <a:lvl1pPr algn="r">
              <a:defRPr sz="2000"/>
            </a:lvl1pPr>
          </a:lstStyle>
          <a:p>
            <a:fld id="{40D9E59E-915F-4143-BD41-B663DBC48BAC}" type="datetimeFigureOut">
              <a:rPr lang="en-US" smtClean="0"/>
              <a:t>8/20/2026</a:t>
            </a:fld>
            <a:endParaRPr lang="en-US"/>
          </a:p>
        </p:txBody>
      </p:sp>
      <p:sp>
        <p:nvSpPr>
          <p:cNvPr id="4" name="Footer Placeholder 3">
            <a:extLst>
              <a:ext uri="{FF2B5EF4-FFF2-40B4-BE49-F238E27FC236}">
                <a16:creationId xmlns:a16="http://schemas.microsoft.com/office/drawing/2014/main" id="{028B7102-51F4-C04A-B5D5-7785E6C8E969}"/>
              </a:ext>
            </a:extLst>
          </p:cNvPr>
          <p:cNvSpPr>
            <a:spLocks noGrp="1"/>
          </p:cNvSpPr>
          <p:nvPr>
            <p:ph type="ftr" sz="quarter" idx="2"/>
          </p:nvPr>
        </p:nvSpPr>
        <p:spPr>
          <a:xfrm>
            <a:off x="1" y="8841492"/>
            <a:ext cx="3057165" cy="467609"/>
          </a:xfrm>
          <a:prstGeom prst="rect">
            <a:avLst/>
          </a:prstGeom>
        </p:spPr>
        <p:txBody>
          <a:bodyPr vert="horz" lIns="152028" tIns="76014" rIns="152028" bIns="76014" rtlCol="0" anchor="b"/>
          <a:lstStyle>
            <a:lvl1pPr algn="l">
              <a:defRPr sz="2000"/>
            </a:lvl1pPr>
          </a:lstStyle>
          <a:p>
            <a:endParaRPr lang="en-US"/>
          </a:p>
        </p:txBody>
      </p:sp>
      <p:sp>
        <p:nvSpPr>
          <p:cNvPr id="5" name="Slide Number Placeholder 4">
            <a:extLst>
              <a:ext uri="{FF2B5EF4-FFF2-40B4-BE49-F238E27FC236}">
                <a16:creationId xmlns:a16="http://schemas.microsoft.com/office/drawing/2014/main" id="{10A7D287-BFB7-3143-A25B-A86A6F82D314}"/>
              </a:ext>
            </a:extLst>
          </p:cNvPr>
          <p:cNvSpPr>
            <a:spLocks noGrp="1"/>
          </p:cNvSpPr>
          <p:nvPr>
            <p:ph type="sldNum" sz="quarter" idx="3"/>
          </p:nvPr>
        </p:nvSpPr>
        <p:spPr>
          <a:xfrm>
            <a:off x="3996099" y="8841492"/>
            <a:ext cx="3057165" cy="467609"/>
          </a:xfrm>
          <a:prstGeom prst="rect">
            <a:avLst/>
          </a:prstGeom>
        </p:spPr>
        <p:txBody>
          <a:bodyPr vert="horz" lIns="152028" tIns="76014" rIns="152028" bIns="76014" rtlCol="0" anchor="b"/>
          <a:lstStyle>
            <a:lvl1pPr algn="r">
              <a:defRPr sz="2000"/>
            </a:lvl1pPr>
          </a:lstStyle>
          <a:p>
            <a:fld id="{B8D13FD1-9AAA-8A4D-AB8F-5616B248AD9C}" type="slidenum">
              <a:rPr lang="en-US" smtClean="0"/>
              <a:t>‹#›</a:t>
            </a:fld>
            <a:endParaRPr lang="en-US"/>
          </a:p>
        </p:txBody>
      </p:sp>
    </p:spTree>
    <p:extLst>
      <p:ext uri="{BB962C8B-B14F-4D97-AF65-F5344CB8AC3E}">
        <p14:creationId xmlns:p14="http://schemas.microsoft.com/office/powerpoint/2010/main" val="27059254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Slide Image Placeholder 8"/>
          <p:cNvSpPr>
            <a:spLocks noGrp="1" noRot="1" noChangeAspect="1"/>
          </p:cNvSpPr>
          <p:nvPr>
            <p:ph type="sldImg" idx="2"/>
          </p:nvPr>
        </p:nvSpPr>
        <p:spPr>
          <a:xfrm>
            <a:off x="789430" y="376829"/>
            <a:ext cx="5474401" cy="3080420"/>
          </a:xfrm>
          <a:prstGeom prst="rect">
            <a:avLst/>
          </a:prstGeom>
          <a:noFill/>
          <a:ln w="12700">
            <a:solidFill>
              <a:prstClr val="black"/>
            </a:solidFill>
          </a:ln>
        </p:spPr>
        <p:txBody>
          <a:bodyPr vert="horz" lIns="152028" tIns="76014" rIns="152028" bIns="76014" rtlCol="0" anchor="ctr"/>
          <a:lstStyle/>
          <a:p>
            <a:endParaRPr lang="en-US"/>
          </a:p>
        </p:txBody>
      </p:sp>
      <p:sp>
        <p:nvSpPr>
          <p:cNvPr id="12" name="Notes Placeholder 11"/>
          <p:cNvSpPr>
            <a:spLocks noGrp="1"/>
          </p:cNvSpPr>
          <p:nvPr>
            <p:ph type="body" sz="quarter" idx="3"/>
          </p:nvPr>
        </p:nvSpPr>
        <p:spPr>
          <a:xfrm>
            <a:off x="372140" y="3753293"/>
            <a:ext cx="6305107" cy="4827181"/>
          </a:xfrm>
          <a:prstGeom prst="rect">
            <a:avLst/>
          </a:prstGeom>
        </p:spPr>
        <p:txBody>
          <a:bodyPr vert="horz" lIns="152028" tIns="76014" rIns="152028" bIns="760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74A9ECC9-DA1F-68DD-1BDF-D4AC75040AB9}"/>
              </a:ext>
            </a:extLst>
          </p:cNvPr>
          <p:cNvSpPr>
            <a:spLocks noGrp="1"/>
          </p:cNvSpPr>
          <p:nvPr>
            <p:ph type="sldNum" sz="quarter" idx="5"/>
          </p:nvPr>
        </p:nvSpPr>
        <p:spPr>
          <a:xfrm>
            <a:off x="3995738" y="8842376"/>
            <a:ext cx="2681509" cy="290992"/>
          </a:xfrm>
          <a:prstGeom prst="rect">
            <a:avLst/>
          </a:prstGeom>
        </p:spPr>
        <p:txBody>
          <a:bodyPr vert="horz" lIns="91440" tIns="45720" rIns="91440" bIns="45720" rtlCol="0" anchor="b"/>
          <a:lstStyle>
            <a:lvl1pPr algn="r">
              <a:defRPr sz="1400"/>
            </a:lvl1pPr>
          </a:lstStyle>
          <a:p>
            <a:fld id="{C8392ADB-C399-4C73-A450-5CA3784AB429}" type="slidenum">
              <a:rPr lang="en-US" smtClean="0"/>
              <a:pPr/>
              <a:t>‹#›</a:t>
            </a:fld>
            <a:endParaRPr lang="en-US"/>
          </a:p>
        </p:txBody>
      </p:sp>
    </p:spTree>
    <p:extLst>
      <p:ext uri="{BB962C8B-B14F-4D97-AF65-F5344CB8AC3E}">
        <p14:creationId xmlns:p14="http://schemas.microsoft.com/office/powerpoint/2010/main" val="3775740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pos="4200" userDrawn="1">
          <p15:clr>
            <a:srgbClr val="F26B43"/>
          </p15:clr>
        </p15:guide>
        <p15:guide id="2" pos="24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376238"/>
            <a:ext cx="5475287" cy="3081337"/>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8392ADB-C399-4C73-A450-5CA3784AB429}" type="slidenum">
              <a:rPr lang="en-US" smtClean="0"/>
              <a:pPr/>
              <a:t>1</a:t>
            </a:fld>
            <a:endParaRPr lang="en-US"/>
          </a:p>
        </p:txBody>
      </p:sp>
    </p:spTree>
    <p:extLst>
      <p:ext uri="{BB962C8B-B14F-4D97-AF65-F5344CB8AC3E}">
        <p14:creationId xmlns:p14="http://schemas.microsoft.com/office/powerpoint/2010/main" val="3535262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F7F4D-F627-B54B-F588-8434888522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08B7CD-5F95-A607-CFD5-D37892E7595B}"/>
              </a:ext>
            </a:extLst>
          </p:cNvPr>
          <p:cNvSpPr>
            <a:spLocks noGrp="1" noRot="1" noChangeAspect="1"/>
          </p:cNvSpPr>
          <p:nvPr>
            <p:ph type="sldImg"/>
          </p:nvPr>
        </p:nvSpPr>
        <p:spPr>
          <a:xfrm>
            <a:off x="800100" y="403225"/>
            <a:ext cx="5486400" cy="3086100"/>
          </a:xfrm>
          <a:prstGeom prst="rect">
            <a:avLst/>
          </a:prstGeom>
        </p:spPr>
      </p:sp>
      <p:sp>
        <p:nvSpPr>
          <p:cNvPr id="3" name="Notes Placeholder 2">
            <a:extLst>
              <a:ext uri="{FF2B5EF4-FFF2-40B4-BE49-F238E27FC236}">
                <a16:creationId xmlns:a16="http://schemas.microsoft.com/office/drawing/2014/main" id="{765B5DC4-E06F-D0FB-F421-CF1B8A75500C}"/>
              </a:ext>
            </a:extLst>
          </p:cNvPr>
          <p:cNvSpPr>
            <a:spLocks noGrp="1"/>
          </p:cNvSpPr>
          <p:nvPr>
            <p:ph type="body" idx="1"/>
          </p:nvPr>
        </p:nvSpPr>
        <p:spPr>
          <a:xfrm>
            <a:off x="385763" y="3733800"/>
            <a:ext cx="6296128" cy="4997097"/>
          </a:xfrm>
          <a:prstGeom prst="rect">
            <a:avLst/>
          </a:prstGeom>
        </p:spPr>
        <p:txBody>
          <a:bodyPr/>
          <a:lstStyle/>
          <a:p>
            <a:pPr fontAlgn="base"/>
            <a:endParaRPr lang="en-US" sz="1800"/>
          </a:p>
        </p:txBody>
      </p:sp>
      <p:sp>
        <p:nvSpPr>
          <p:cNvPr id="5" name="Slide Number Placeholder 3">
            <a:extLst>
              <a:ext uri="{FF2B5EF4-FFF2-40B4-BE49-F238E27FC236}">
                <a16:creationId xmlns:a16="http://schemas.microsoft.com/office/drawing/2014/main" id="{A32582A3-02AF-ADD4-E190-992C8E865D5B}"/>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10</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1072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376238"/>
            <a:ext cx="5475287" cy="3081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Food is a huge part of meeting essential needs, but toiletries, clothing and transportation are also key – especially for people exiting homelessness or trying to find employment.</a:t>
            </a:r>
          </a:p>
          <a:p>
            <a:endParaRPr lang="en-US" dirty="0"/>
          </a:p>
        </p:txBody>
      </p:sp>
      <p:sp>
        <p:nvSpPr>
          <p:cNvPr id="4" name="Slide Number Placeholder 3"/>
          <p:cNvSpPr>
            <a:spLocks noGrp="1"/>
          </p:cNvSpPr>
          <p:nvPr>
            <p:ph type="sldNum" sz="quarter" idx="5"/>
          </p:nvPr>
        </p:nvSpPr>
        <p:spPr/>
        <p:txBody>
          <a:bodyPr/>
          <a:lstStyle/>
          <a:p>
            <a:fld id="{C8392ADB-C399-4C73-A450-5CA3784AB429}" type="slidenum">
              <a:rPr lang="en-US" smtClean="0"/>
              <a:pPr/>
              <a:t>11</a:t>
            </a:fld>
            <a:endParaRPr lang="en-US"/>
          </a:p>
        </p:txBody>
      </p:sp>
    </p:spTree>
    <p:extLst>
      <p:ext uri="{BB962C8B-B14F-4D97-AF65-F5344CB8AC3E}">
        <p14:creationId xmlns:p14="http://schemas.microsoft.com/office/powerpoint/2010/main" val="1417641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9BE0F-2130-26F2-3DB5-964A83AC4B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7EEC4-230E-3ECA-BB2B-21A608CA9725}"/>
              </a:ext>
            </a:extLst>
          </p:cNvPr>
          <p:cNvSpPr>
            <a:spLocks noGrp="1" noRot="1" noChangeAspect="1"/>
          </p:cNvSpPr>
          <p:nvPr>
            <p:ph type="sldImg"/>
          </p:nvPr>
        </p:nvSpPr>
        <p:spPr>
          <a:xfrm>
            <a:off x="800100" y="403225"/>
            <a:ext cx="5486400" cy="3086100"/>
          </a:xfrm>
          <a:prstGeom prst="rect">
            <a:avLst/>
          </a:prstGeom>
        </p:spPr>
      </p:sp>
      <p:sp>
        <p:nvSpPr>
          <p:cNvPr id="3" name="Notes Placeholder 2">
            <a:extLst>
              <a:ext uri="{FF2B5EF4-FFF2-40B4-BE49-F238E27FC236}">
                <a16:creationId xmlns:a16="http://schemas.microsoft.com/office/drawing/2014/main" id="{8B84C9E5-EC3B-1087-6F32-4782D695538E}"/>
              </a:ext>
            </a:extLst>
          </p:cNvPr>
          <p:cNvSpPr>
            <a:spLocks noGrp="1"/>
          </p:cNvSpPr>
          <p:nvPr>
            <p:ph type="body" idx="1"/>
          </p:nvPr>
        </p:nvSpPr>
        <p:spPr>
          <a:xfrm>
            <a:off x="385763" y="3733800"/>
            <a:ext cx="6296128" cy="4997097"/>
          </a:xfrm>
          <a:prstGeom prst="rect">
            <a:avLst/>
          </a:prstGeom>
        </p:spPr>
        <p:txBody>
          <a:bodyPr/>
          <a:lstStyle/>
          <a:p>
            <a:pPr fontAlgn="base"/>
            <a:r>
              <a:rPr lang="en-US" sz="1800">
                <a:latin typeface="Arial"/>
                <a:cs typeface="Arial"/>
              </a:rPr>
              <a:t>Without stable housing, it is nearly impossible to get or keep a job, to keep up with schoolwork, and to have a normal family life. </a:t>
            </a:r>
            <a:endParaRPr lang="en-US" sz="1800"/>
          </a:p>
        </p:txBody>
      </p:sp>
      <p:sp>
        <p:nvSpPr>
          <p:cNvPr id="5" name="Slide Number Placeholder 3">
            <a:extLst>
              <a:ext uri="{FF2B5EF4-FFF2-40B4-BE49-F238E27FC236}">
                <a16:creationId xmlns:a16="http://schemas.microsoft.com/office/drawing/2014/main" id="{D6E9FDDF-CAA1-A1C6-C5BE-D2773B1EEC11}"/>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12</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7409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9692C-5899-B221-A620-DFC166807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C5EAC3-B3C2-5300-3817-96A4FC0375B1}"/>
              </a:ext>
            </a:extLst>
          </p:cNvPr>
          <p:cNvSpPr>
            <a:spLocks noGrp="1" noRot="1" noChangeAspect="1"/>
          </p:cNvSpPr>
          <p:nvPr>
            <p:ph type="sldImg"/>
          </p:nvPr>
        </p:nvSpPr>
        <p:spPr>
          <a:xfrm>
            <a:off x="800100" y="403225"/>
            <a:ext cx="5486400" cy="3086100"/>
          </a:xfrm>
          <a:prstGeom prst="rect">
            <a:avLst/>
          </a:prstGeom>
        </p:spPr>
      </p:sp>
      <p:sp>
        <p:nvSpPr>
          <p:cNvPr id="3" name="Notes Placeholder 2">
            <a:extLst>
              <a:ext uri="{FF2B5EF4-FFF2-40B4-BE49-F238E27FC236}">
                <a16:creationId xmlns:a16="http://schemas.microsoft.com/office/drawing/2014/main" id="{E12B7F3A-0032-4C75-9926-F233D064A82D}"/>
              </a:ext>
            </a:extLst>
          </p:cNvPr>
          <p:cNvSpPr>
            <a:spLocks noGrp="1"/>
          </p:cNvSpPr>
          <p:nvPr>
            <p:ph type="body" idx="1"/>
          </p:nvPr>
        </p:nvSpPr>
        <p:spPr>
          <a:xfrm>
            <a:off x="385763" y="3733800"/>
            <a:ext cx="6296128" cy="4997097"/>
          </a:xfrm>
          <a:prstGeom prst="rect">
            <a:avLst/>
          </a:prstGeom>
        </p:spPr>
        <p:txBody>
          <a:bodyPr/>
          <a:lstStyle/>
          <a:p>
            <a:pPr fontAlgn="base"/>
            <a:br>
              <a:rPr lang="en-US" sz="1800" dirty="0">
                <a:latin typeface="Arial"/>
                <a:cs typeface="Arial"/>
              </a:rPr>
            </a:br>
            <a:r>
              <a:rPr lang="en-US" sz="1800" dirty="0">
                <a:latin typeface="Arial"/>
                <a:cs typeface="Arial"/>
              </a:rPr>
              <a:t>This Tiny Hope project in St Thomas is part of a dramatic turnaround in homelessness figures in that community.  It is part of how we know Better is Possible!</a:t>
            </a:r>
            <a:endParaRPr lang="en-US" sz="1800" dirty="0"/>
          </a:p>
        </p:txBody>
      </p:sp>
      <p:sp>
        <p:nvSpPr>
          <p:cNvPr id="5" name="Slide Number Placeholder 3">
            <a:extLst>
              <a:ext uri="{FF2B5EF4-FFF2-40B4-BE49-F238E27FC236}">
                <a16:creationId xmlns:a16="http://schemas.microsoft.com/office/drawing/2014/main" id="{3C9F09A1-BF12-A7AE-8B76-0916778A1BA1}"/>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13</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4504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282E1-DF57-5C84-D82C-8E7F6CFF4D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8A494F-9B60-5EAA-FB15-51143E1CD1DD}"/>
              </a:ext>
            </a:extLst>
          </p:cNvPr>
          <p:cNvSpPr>
            <a:spLocks noGrp="1" noRot="1" noChangeAspect="1"/>
          </p:cNvSpPr>
          <p:nvPr>
            <p:ph type="sldImg"/>
          </p:nvPr>
        </p:nvSpPr>
        <p:spPr>
          <a:xfrm>
            <a:off x="800100" y="403225"/>
            <a:ext cx="5486400" cy="3086100"/>
          </a:xfrm>
          <a:prstGeom prst="rect">
            <a:avLst/>
          </a:prstGeom>
        </p:spPr>
      </p:sp>
      <p:sp>
        <p:nvSpPr>
          <p:cNvPr id="3" name="Notes Placeholder 2">
            <a:extLst>
              <a:ext uri="{FF2B5EF4-FFF2-40B4-BE49-F238E27FC236}">
                <a16:creationId xmlns:a16="http://schemas.microsoft.com/office/drawing/2014/main" id="{ABE2B898-64FD-5E3A-F0E9-F0B23181ABDA}"/>
              </a:ext>
            </a:extLst>
          </p:cNvPr>
          <p:cNvSpPr>
            <a:spLocks noGrp="1"/>
          </p:cNvSpPr>
          <p:nvPr>
            <p:ph type="body" idx="1"/>
          </p:nvPr>
        </p:nvSpPr>
        <p:spPr>
          <a:xfrm>
            <a:off x="385763" y="3733800"/>
            <a:ext cx="6296128" cy="4997097"/>
          </a:xfrm>
          <a:prstGeom prst="rect">
            <a:avLst/>
          </a:prstGeom>
        </p:spPr>
        <p:txBody>
          <a:bodyPr/>
          <a:lstStyle/>
          <a:p>
            <a:r>
              <a:rPr lang="en-US" sz="1800">
                <a:solidFill>
                  <a:srgbClr val="231F20"/>
                </a:solidFill>
                <a:latin typeface="Arial"/>
                <a:ea typeface="Roboto"/>
                <a:cs typeface="Arial"/>
              </a:rPr>
              <a:t>We know that problems related to poverty can often pile up or snowball. </a:t>
            </a:r>
            <a:endParaRPr lang="en-US" sz="1800" dirty="0">
              <a:solidFill>
                <a:srgbClr val="231F20"/>
              </a:solidFill>
              <a:latin typeface="Arial"/>
              <a:ea typeface="Roboto"/>
              <a:cs typeface="Arial"/>
            </a:endParaRPr>
          </a:p>
          <a:p>
            <a:endParaRPr lang="en-US" sz="1800" dirty="0">
              <a:solidFill>
                <a:srgbClr val="231F20"/>
              </a:solidFill>
              <a:latin typeface="Arial"/>
              <a:ea typeface="Roboto"/>
              <a:cs typeface="Arial"/>
            </a:endParaRPr>
          </a:p>
          <a:p>
            <a:r>
              <a:rPr lang="en-US" sz="1800" dirty="0">
                <a:solidFill>
                  <a:srgbClr val="231F20"/>
                </a:solidFill>
                <a:latin typeface="Arial"/>
                <a:ea typeface="Roboto"/>
                <a:cs typeface="Arial"/>
              </a:rPr>
              <a:t>When people are able to access the help they need, we help prevent that </a:t>
            </a:r>
            <a:r>
              <a:rPr lang="en-US" sz="1800" dirty="0" err="1">
                <a:solidFill>
                  <a:srgbClr val="231F20"/>
                </a:solidFill>
                <a:latin typeface="Arial"/>
                <a:ea typeface="Roboto"/>
                <a:cs typeface="Arial"/>
              </a:rPr>
              <a:t>snowb</a:t>
            </a:r>
            <a:r>
              <a:rPr lang="en-US" sz="1800" dirty="0">
                <a:solidFill>
                  <a:srgbClr val="231F20"/>
                </a:solidFill>
                <a:latin typeface="Arial"/>
                <a:ea typeface="Roboto"/>
                <a:cs typeface="Arial"/>
              </a:rPr>
              <a:t>all from gaining momentum.</a:t>
            </a:r>
            <a:endParaRPr lang="en-US" sz="1800" dirty="0">
              <a:solidFill>
                <a:srgbClr val="231F20"/>
              </a:solidFill>
              <a:ea typeface="Roboto"/>
            </a:endParaRPr>
          </a:p>
        </p:txBody>
      </p:sp>
      <p:sp>
        <p:nvSpPr>
          <p:cNvPr id="5" name="Slide Number Placeholder 3">
            <a:extLst>
              <a:ext uri="{FF2B5EF4-FFF2-40B4-BE49-F238E27FC236}">
                <a16:creationId xmlns:a16="http://schemas.microsoft.com/office/drawing/2014/main" id="{D9EC85E8-679D-4AA0-AE17-2D44061CEB49}"/>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15</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9381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283CB-4CB8-1B7D-00E8-94FF10CA8D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EC81A8-3F1E-C0FC-F723-9980B3E593CA}"/>
              </a:ext>
            </a:extLst>
          </p:cNvPr>
          <p:cNvSpPr>
            <a:spLocks noGrp="1" noRot="1" noChangeAspect="1"/>
          </p:cNvSpPr>
          <p:nvPr>
            <p:ph type="sldImg"/>
          </p:nvPr>
        </p:nvSpPr>
        <p:spPr>
          <a:xfrm>
            <a:off x="800100" y="403225"/>
            <a:ext cx="5486400" cy="3086100"/>
          </a:xfrm>
          <a:prstGeom prst="rect">
            <a:avLst/>
          </a:prstGeom>
        </p:spPr>
      </p:sp>
      <p:sp>
        <p:nvSpPr>
          <p:cNvPr id="3" name="Notes Placeholder 2">
            <a:extLst>
              <a:ext uri="{FF2B5EF4-FFF2-40B4-BE49-F238E27FC236}">
                <a16:creationId xmlns:a16="http://schemas.microsoft.com/office/drawing/2014/main" id="{32DAF14C-150B-EAE9-DF06-5850B77607EA}"/>
              </a:ext>
            </a:extLst>
          </p:cNvPr>
          <p:cNvSpPr>
            <a:spLocks noGrp="1"/>
          </p:cNvSpPr>
          <p:nvPr>
            <p:ph type="body" idx="1"/>
          </p:nvPr>
        </p:nvSpPr>
        <p:spPr>
          <a:xfrm>
            <a:off x="385763" y="3733800"/>
            <a:ext cx="6296128" cy="4997097"/>
          </a:xfrm>
          <a:prstGeom prst="rect">
            <a:avLst/>
          </a:prstGeom>
        </p:spPr>
        <p:txBody>
          <a:bodyPr/>
          <a:lstStyle/>
          <a:p>
            <a:pPr fontAlgn="base"/>
            <a:r>
              <a:rPr lang="en-US" sz="1800" dirty="0">
                <a:latin typeface="Arial"/>
                <a:cs typeface="Arial"/>
              </a:rPr>
              <a:t>The differences that make it harder for people to be fully part of community may not be obvious. One example is young people with learning disabilities. Through the Learning </a:t>
            </a:r>
            <a:r>
              <a:rPr lang="en-US" sz="1800">
                <a:latin typeface="Arial"/>
                <a:cs typeface="Arial"/>
              </a:rPr>
              <a:t>Disabilities Association of London and Area, we support both young people and their families, helping them learn to advocate for themselves. </a:t>
            </a:r>
            <a:endParaRPr lang="en-US" sz="1800"/>
          </a:p>
        </p:txBody>
      </p:sp>
      <p:sp>
        <p:nvSpPr>
          <p:cNvPr id="5" name="Slide Number Placeholder 3">
            <a:extLst>
              <a:ext uri="{FF2B5EF4-FFF2-40B4-BE49-F238E27FC236}">
                <a16:creationId xmlns:a16="http://schemas.microsoft.com/office/drawing/2014/main" id="{886056D6-C2DA-4116-C642-54163C23CBFF}"/>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16</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0985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9088F-C290-4185-8AC1-A010726F0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73947B-CF52-B80B-55F1-B02F927D335F}"/>
              </a:ext>
            </a:extLst>
          </p:cNvPr>
          <p:cNvSpPr>
            <a:spLocks noGrp="1" noRot="1" noChangeAspect="1"/>
          </p:cNvSpPr>
          <p:nvPr>
            <p:ph type="sldImg"/>
          </p:nvPr>
        </p:nvSpPr>
        <p:spPr>
          <a:xfrm>
            <a:off x="800100" y="403225"/>
            <a:ext cx="5486400" cy="3086100"/>
          </a:xfrm>
          <a:prstGeom prst="rect">
            <a:avLst/>
          </a:prstGeom>
        </p:spPr>
      </p:sp>
      <p:sp>
        <p:nvSpPr>
          <p:cNvPr id="3" name="Notes Placeholder 2">
            <a:extLst>
              <a:ext uri="{FF2B5EF4-FFF2-40B4-BE49-F238E27FC236}">
                <a16:creationId xmlns:a16="http://schemas.microsoft.com/office/drawing/2014/main" id="{D00E3143-F048-7FF8-6B4F-392EEEC9244E}"/>
              </a:ext>
            </a:extLst>
          </p:cNvPr>
          <p:cNvSpPr>
            <a:spLocks noGrp="1"/>
          </p:cNvSpPr>
          <p:nvPr>
            <p:ph type="body" idx="1"/>
          </p:nvPr>
        </p:nvSpPr>
        <p:spPr>
          <a:xfrm>
            <a:off x="385763" y="3733800"/>
            <a:ext cx="6296128" cy="4997097"/>
          </a:xfrm>
          <a:prstGeom prst="rect">
            <a:avLst/>
          </a:prstGeom>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800" dirty="0">
                <a:latin typeface="Arial"/>
                <a:cs typeface="Arial"/>
              </a:rPr>
              <a:t>We fund programs that help both the women affected by violence and their children, too. We also support an innovative program that works with abusive men, to help them break out of the cycle of violence.  </a:t>
            </a:r>
            <a:endParaRPr lang="en-US" sz="1800" dirty="0"/>
          </a:p>
          <a:p>
            <a:pPr fontAlgn="base"/>
            <a:endParaRPr lang="en-US" sz="1800" dirty="0"/>
          </a:p>
        </p:txBody>
      </p:sp>
      <p:sp>
        <p:nvSpPr>
          <p:cNvPr id="5" name="Slide Number Placeholder 3">
            <a:extLst>
              <a:ext uri="{FF2B5EF4-FFF2-40B4-BE49-F238E27FC236}">
                <a16:creationId xmlns:a16="http://schemas.microsoft.com/office/drawing/2014/main" id="{4FC7D8DB-814B-3903-B417-32BD9FE6A221}"/>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18</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8633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4E8B8-05FA-940A-17D0-24F3A343C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D0B169-8BD6-8690-9712-E78456B82AEB}"/>
              </a:ext>
            </a:extLst>
          </p:cNvPr>
          <p:cNvSpPr>
            <a:spLocks noGrp="1" noRot="1" noChangeAspect="1"/>
          </p:cNvSpPr>
          <p:nvPr>
            <p:ph type="sldImg"/>
          </p:nvPr>
        </p:nvSpPr>
        <p:spPr>
          <a:xfrm>
            <a:off x="800100" y="403225"/>
            <a:ext cx="5486400" cy="3086100"/>
          </a:xfrm>
          <a:prstGeom prst="rect">
            <a:avLst/>
          </a:prstGeom>
        </p:spPr>
      </p:sp>
      <p:sp>
        <p:nvSpPr>
          <p:cNvPr id="3" name="Notes Placeholder 2">
            <a:extLst>
              <a:ext uri="{FF2B5EF4-FFF2-40B4-BE49-F238E27FC236}">
                <a16:creationId xmlns:a16="http://schemas.microsoft.com/office/drawing/2014/main" id="{8B19D945-D7F5-7AC1-EE4E-4653D232FA87}"/>
              </a:ext>
            </a:extLst>
          </p:cNvPr>
          <p:cNvSpPr>
            <a:spLocks noGrp="1"/>
          </p:cNvSpPr>
          <p:nvPr>
            <p:ph type="body" idx="1"/>
          </p:nvPr>
        </p:nvSpPr>
        <p:spPr>
          <a:xfrm>
            <a:off x="385763" y="3733800"/>
            <a:ext cx="6296128" cy="4997097"/>
          </a:xfrm>
          <a:prstGeom prst="rect">
            <a:avLst/>
          </a:prstGeom>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800" dirty="0">
                <a:latin typeface="Arial"/>
                <a:cs typeface="Arial"/>
              </a:rPr>
              <a:t>In any given year, 1 in 5 Canadians will experience mental health issues. Rising economic stress in recent years contributes to this issue.</a:t>
            </a:r>
            <a:endParaRPr lang="en-US" sz="1800" dirty="0"/>
          </a:p>
        </p:txBody>
      </p:sp>
      <p:sp>
        <p:nvSpPr>
          <p:cNvPr id="5" name="Slide Number Placeholder 3">
            <a:extLst>
              <a:ext uri="{FF2B5EF4-FFF2-40B4-BE49-F238E27FC236}">
                <a16:creationId xmlns:a16="http://schemas.microsoft.com/office/drawing/2014/main" id="{FEE49183-5620-5E4E-DFD3-B37F483205A0}"/>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20</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1379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376238"/>
            <a:ext cx="5475287" cy="3081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a:ea typeface="Calibri"/>
                <a:cs typeface="Calibri"/>
              </a:rPr>
              <a:t>Costs and waiting lists are significant barriers to getting support.  </a:t>
            </a:r>
            <a:r>
              <a:rPr lang="en-US">
                <a:latin typeface="Calibri"/>
                <a:ea typeface="Calibri"/>
                <a:cs typeface="Calibri"/>
              </a:rPr>
              <a:t>By giving more people access to support when they need it, we can help prevent mental health issues from growing out of control and impacting people's housing, employment or education.</a:t>
            </a:r>
          </a:p>
        </p:txBody>
      </p:sp>
      <p:sp>
        <p:nvSpPr>
          <p:cNvPr id="4" name="Slide Number Placeholder 3"/>
          <p:cNvSpPr>
            <a:spLocks noGrp="1"/>
          </p:cNvSpPr>
          <p:nvPr>
            <p:ph type="sldNum" sz="quarter" idx="5"/>
          </p:nvPr>
        </p:nvSpPr>
        <p:spPr/>
        <p:txBody>
          <a:bodyPr/>
          <a:lstStyle/>
          <a:p>
            <a:fld id="{C8392ADB-C399-4C73-A450-5CA3784AB429}" type="slidenum">
              <a:rPr lang="en-US" smtClean="0"/>
              <a:pPr/>
              <a:t>21</a:t>
            </a:fld>
            <a:endParaRPr lang="en-US"/>
          </a:p>
        </p:txBody>
      </p:sp>
    </p:spTree>
    <p:extLst>
      <p:ext uri="{BB962C8B-B14F-4D97-AF65-F5344CB8AC3E}">
        <p14:creationId xmlns:p14="http://schemas.microsoft.com/office/powerpoint/2010/main" val="72556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403225"/>
            <a:ext cx="5486400" cy="3086100"/>
          </a:xfrm>
          <a:prstGeom prst="rect">
            <a:avLst/>
          </a:prstGeom>
        </p:spPr>
      </p:sp>
      <p:sp>
        <p:nvSpPr>
          <p:cNvPr id="3" name="Notes Placeholder 2"/>
          <p:cNvSpPr>
            <a:spLocks noGrp="1"/>
          </p:cNvSpPr>
          <p:nvPr>
            <p:ph type="body" idx="1"/>
          </p:nvPr>
        </p:nvSpPr>
        <p:spPr>
          <a:xfrm>
            <a:off x="385763" y="3733800"/>
            <a:ext cx="6296128" cy="4997097"/>
          </a:xfrm>
          <a:prstGeom prst="rect">
            <a:avLst/>
          </a:prstGeom>
        </p:spPr>
        <p:txBody>
          <a:bodyPr/>
          <a:lstStyle/>
          <a:p>
            <a:r>
              <a:rPr lang="en-US" dirty="0">
                <a:latin typeface="Arial"/>
                <a:cs typeface="Arial"/>
              </a:rPr>
              <a:t>Last year, our </a:t>
            </a:r>
            <a:r>
              <a:rPr lang="en-US" dirty="0">
                <a:highlight>
                  <a:srgbClr val="FFFF00"/>
                </a:highlight>
                <a:latin typeface="Arial"/>
                <a:cs typeface="Arial"/>
              </a:rPr>
              <a:t>[company name] </a:t>
            </a:r>
            <a:r>
              <a:rPr lang="en-US" dirty="0">
                <a:latin typeface="Arial"/>
                <a:cs typeface="Arial"/>
              </a:rPr>
              <a:t>campaign raised </a:t>
            </a:r>
            <a:r>
              <a:rPr lang="en-US" dirty="0">
                <a:highlight>
                  <a:srgbClr val="FFFF00"/>
                </a:highlight>
                <a:latin typeface="Arial"/>
                <a:cs typeface="Arial"/>
              </a:rPr>
              <a:t>$</a:t>
            </a:r>
            <a:r>
              <a:rPr lang="en-US" dirty="0" err="1">
                <a:highlight>
                  <a:srgbClr val="FFFF00"/>
                </a:highlight>
                <a:latin typeface="Arial"/>
                <a:cs typeface="Arial"/>
              </a:rPr>
              <a:t>xx,xxx</a:t>
            </a:r>
            <a:r>
              <a:rPr lang="en-US" dirty="0">
                <a:highlight>
                  <a:srgbClr val="FFFF00"/>
                </a:highlight>
                <a:latin typeface="Arial"/>
                <a:cs typeface="Arial"/>
              </a:rPr>
              <a:t> </a:t>
            </a:r>
            <a:r>
              <a:rPr lang="en-US" dirty="0">
                <a:latin typeface="Arial"/>
                <a:cs typeface="Arial"/>
              </a:rPr>
              <a:t>in support of United Way Elgin Middlesex!</a:t>
            </a:r>
            <a:br>
              <a:rPr lang="en-US" dirty="0">
                <a:latin typeface="Arial"/>
                <a:cs typeface="Arial"/>
              </a:rPr>
            </a:br>
            <a:endParaRPr lang="en-US" dirty="0">
              <a:latin typeface="Arial"/>
              <a:cs typeface="Arial"/>
            </a:endParaRPr>
          </a:p>
          <a:p>
            <a:r>
              <a:rPr lang="en-US" dirty="0">
                <a:latin typeface="Arial"/>
                <a:cs typeface="Arial"/>
              </a:rPr>
              <a:t>Thank you for participating in </a:t>
            </a:r>
            <a:r>
              <a:rPr lang="en-US" dirty="0">
                <a:highlight>
                  <a:srgbClr val="FFFF00"/>
                </a:highlight>
                <a:latin typeface="Arial"/>
                <a:cs typeface="Arial"/>
              </a:rPr>
              <a:t>[list the various ways that your campaign raised funds - payroll giving, internal fundraising events, United Way events, etc.].</a:t>
            </a:r>
          </a:p>
          <a:p>
            <a:br>
              <a:rPr lang="en-US" dirty="0">
                <a:latin typeface="Arial"/>
                <a:cs typeface="Arial"/>
              </a:rPr>
            </a:br>
            <a:r>
              <a:rPr lang="en-US" dirty="0">
                <a:latin typeface="Arial"/>
                <a:cs typeface="Arial"/>
              </a:rPr>
              <a:t>We have been supporting United Way for [</a:t>
            </a:r>
            <a:r>
              <a:rPr lang="en-US" dirty="0">
                <a:highlight>
                  <a:srgbClr val="FFFF00"/>
                </a:highlight>
                <a:latin typeface="Arial"/>
                <a:cs typeface="Arial"/>
              </a:rPr>
              <a:t>X years</a:t>
            </a:r>
            <a:r>
              <a:rPr lang="en-US" dirty="0">
                <a:latin typeface="Arial"/>
                <a:cs typeface="Arial"/>
              </a:rPr>
              <a:t>] and in that time we've raised </a:t>
            </a:r>
            <a:r>
              <a:rPr lang="en-US" dirty="0">
                <a:highlight>
                  <a:srgbClr val="FFFF00"/>
                </a:highlight>
                <a:latin typeface="Arial"/>
                <a:cs typeface="Arial"/>
              </a:rPr>
              <a:t>[Lifetime $amt]!</a:t>
            </a:r>
          </a:p>
          <a:p>
            <a:endParaRPr lang="en-US" i="1" dirty="0">
              <a:solidFill>
                <a:srgbClr val="231F20"/>
              </a:solidFill>
              <a:ea typeface="Roboto"/>
            </a:endParaRPr>
          </a:p>
        </p:txBody>
      </p:sp>
      <p:sp>
        <p:nvSpPr>
          <p:cNvPr id="5" name="Slide Number Placeholder 3">
            <a:extLst>
              <a:ext uri="{FF2B5EF4-FFF2-40B4-BE49-F238E27FC236}">
                <a16:creationId xmlns:a16="http://schemas.microsoft.com/office/drawing/2014/main" id="{E9C12E35-718F-EC13-667F-FA4249DF332B}"/>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22</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1295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400050"/>
            <a:ext cx="5487987" cy="3087688"/>
          </a:xfrm>
          <a:prstGeom prst="rect">
            <a:avLst/>
          </a:prstGeom>
        </p:spPr>
      </p:sp>
      <p:sp>
        <p:nvSpPr>
          <p:cNvPr id="3" name="Notes Placeholder 2"/>
          <p:cNvSpPr>
            <a:spLocks noGrp="1"/>
          </p:cNvSpPr>
          <p:nvPr>
            <p:ph type="body" idx="1"/>
          </p:nvPr>
        </p:nvSpPr>
        <p:spPr>
          <a:xfrm>
            <a:off x="399396" y="3753293"/>
            <a:ext cx="6268104" cy="4901610"/>
          </a:xfrm>
          <a:prstGeom prst="rect">
            <a:avLst/>
          </a:prstGeom>
        </p:spPr>
        <p:txBody>
          <a:bodyPr/>
          <a:lstStyle/>
          <a:p>
            <a:r>
              <a:rPr lang="en-US" b="1" dirty="0">
                <a:solidFill>
                  <a:srgbClr val="231F20"/>
                </a:solidFill>
                <a:latin typeface="Arial"/>
                <a:ea typeface="Roboto"/>
                <a:cs typeface="Arial"/>
              </a:rPr>
              <a:t>If in person: </a:t>
            </a:r>
            <a:r>
              <a:rPr lang="en-US" dirty="0">
                <a:solidFill>
                  <a:srgbClr val="231F20"/>
                </a:solidFill>
                <a:latin typeface="Arial"/>
                <a:ea typeface="Roboto"/>
                <a:cs typeface="Arial"/>
              </a:rPr>
              <a:t>It's great to have you all here for our 2026 United Way Community Campaign! Thank you for your time today.</a:t>
            </a:r>
          </a:p>
          <a:p>
            <a:endParaRPr lang="en-US" dirty="0">
              <a:solidFill>
                <a:srgbClr val="231F20"/>
              </a:solidFill>
              <a:ea typeface="Roboto" panose="02000000000000000000" pitchFamily="2" charset="0"/>
            </a:endParaRPr>
          </a:p>
          <a:p>
            <a:r>
              <a:rPr lang="en-US" i="1" dirty="0">
                <a:solidFill>
                  <a:srgbClr val="231F20"/>
                </a:solidFill>
                <a:latin typeface="Arial"/>
                <a:ea typeface="Roboto"/>
                <a:cs typeface="Arial"/>
              </a:rPr>
              <a:t>[Insert your own welcome to group, specific people in attendance &amp; any people to introduce] </a:t>
            </a:r>
            <a:br>
              <a:rPr lang="en-US" i="1" dirty="0">
                <a:latin typeface="Arial"/>
                <a:ea typeface="Roboto"/>
                <a:cs typeface="Arial"/>
              </a:rPr>
            </a:br>
            <a:endParaRPr lang="en-US" i="1" dirty="0">
              <a:solidFill>
                <a:srgbClr val="231F20"/>
              </a:solidFill>
              <a:latin typeface="Arial"/>
              <a:ea typeface="Roboto"/>
              <a:cs typeface="Arial"/>
            </a:endParaRPr>
          </a:p>
          <a:p>
            <a:r>
              <a:rPr lang="en-US" dirty="0">
                <a:solidFill>
                  <a:srgbClr val="231F20"/>
                </a:solidFill>
                <a:latin typeface="Arial"/>
                <a:ea typeface="Roboto"/>
                <a:cs typeface="Arial"/>
              </a:rPr>
              <a:t>I am here to talk briefly about why we know Better is Possible, and what it means</a:t>
            </a:r>
          </a:p>
          <a:p>
            <a:endParaRPr lang="en-US" dirty="0">
              <a:solidFill>
                <a:srgbClr val="231F20"/>
              </a:solidFill>
              <a:latin typeface="Arial"/>
              <a:ea typeface="Roboto"/>
              <a:cs typeface="Arial"/>
            </a:endParaRPr>
          </a:p>
          <a:p>
            <a:r>
              <a:rPr lang="en-US" dirty="0">
                <a:solidFill>
                  <a:srgbClr val="231F20"/>
                </a:solidFill>
                <a:latin typeface="Arial"/>
                <a:ea typeface="Roboto"/>
                <a:cs typeface="Arial"/>
              </a:rPr>
              <a:t>Better housing is possible.</a:t>
            </a:r>
            <a:br>
              <a:rPr lang="en-US" dirty="0">
                <a:solidFill>
                  <a:srgbClr val="231F20"/>
                </a:solidFill>
                <a:latin typeface="Arial"/>
                <a:ea typeface="Roboto"/>
                <a:cs typeface="Arial"/>
              </a:rPr>
            </a:br>
            <a:r>
              <a:rPr lang="en-US" dirty="0">
                <a:solidFill>
                  <a:srgbClr val="231F20"/>
                </a:solidFill>
                <a:latin typeface="Arial"/>
                <a:ea typeface="Roboto"/>
                <a:cs typeface="Arial"/>
              </a:rPr>
              <a:t>Better nutrition is possible.</a:t>
            </a:r>
            <a:br>
              <a:rPr lang="en-US" dirty="0">
                <a:solidFill>
                  <a:srgbClr val="231F20"/>
                </a:solidFill>
                <a:latin typeface="Arial"/>
                <a:ea typeface="Roboto"/>
                <a:cs typeface="Arial"/>
              </a:rPr>
            </a:br>
            <a:r>
              <a:rPr lang="en-US" dirty="0">
                <a:solidFill>
                  <a:srgbClr val="231F20"/>
                </a:solidFill>
                <a:latin typeface="Arial"/>
                <a:ea typeface="Roboto"/>
                <a:cs typeface="Arial"/>
              </a:rPr>
              <a:t>Better mental health is possible..</a:t>
            </a:r>
            <a:endParaRPr lang="en-US" dirty="0">
              <a:solidFill>
                <a:srgbClr val="000000"/>
              </a:solidFill>
              <a:ea typeface="Roboto"/>
            </a:endParaRPr>
          </a:p>
          <a:p>
            <a:r>
              <a:rPr lang="en-US" dirty="0">
                <a:solidFill>
                  <a:srgbClr val="231F20"/>
                </a:solidFill>
                <a:latin typeface="Arial"/>
                <a:ea typeface="Roboto"/>
                <a:cs typeface="Arial"/>
              </a:rPr>
              <a:t>When we work together to help give people a fair shot, a better community is possible.</a:t>
            </a:r>
            <a:endParaRPr lang="en-US" dirty="0">
              <a:solidFill>
                <a:srgbClr val="000000"/>
              </a:solidFill>
              <a:ea typeface="Roboto"/>
            </a:endParaRPr>
          </a:p>
          <a:p>
            <a:pPr fontAlgn="base"/>
            <a:br>
              <a:rPr lang="en-US" i="1" dirty="0">
                <a:solidFill>
                  <a:srgbClr val="231F20"/>
                </a:solidFill>
                <a:latin typeface="Arial"/>
                <a:ea typeface="Roboto"/>
                <a:cs typeface="Arial"/>
              </a:rPr>
            </a:br>
            <a:endParaRPr lang="en-US" i="1" dirty="0">
              <a:solidFill>
                <a:srgbClr val="231F20"/>
              </a:solidFill>
              <a:ea typeface="Roboto"/>
            </a:endParaRPr>
          </a:p>
        </p:txBody>
      </p:sp>
      <p:sp>
        <p:nvSpPr>
          <p:cNvPr id="4" name="Slide Number Placeholder 3"/>
          <p:cNvSpPr>
            <a:spLocks noGrp="1"/>
          </p:cNvSpPr>
          <p:nvPr>
            <p:ph type="sldNum" sz="quarter" idx="5"/>
          </p:nvPr>
        </p:nvSpPr>
        <p:spPr>
          <a:xfrm>
            <a:off x="3491706" y="8730896"/>
            <a:ext cx="3175794" cy="385469"/>
          </a:xfrm>
          <a:prstGeom prst="rect">
            <a:avLst/>
          </a:prstGeom>
        </p:spPr>
        <p:txBody>
          <a:bodyPr/>
          <a:lstStyle/>
          <a:p>
            <a:fld id="{D037B2A0-EF10-47B2-942D-42B05880FADF}" type="slidenum">
              <a:rPr lang="en-CA" sz="1200">
                <a:latin typeface="Arial" panose="020B0604020202020204" pitchFamily="34" charset="0"/>
                <a:cs typeface="Arial" panose="020B0604020202020204" pitchFamily="34" charset="0"/>
              </a:rPr>
              <a:t>2</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95938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DDEDF-A8BE-8432-37D6-4C83AD10FF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90959-1371-0436-CB3F-EA4C591534E6}"/>
              </a:ext>
            </a:extLst>
          </p:cNvPr>
          <p:cNvSpPr>
            <a:spLocks noGrp="1" noRot="1" noChangeAspect="1"/>
          </p:cNvSpPr>
          <p:nvPr>
            <p:ph type="sldImg"/>
          </p:nvPr>
        </p:nvSpPr>
        <p:spPr>
          <a:xfrm>
            <a:off x="800100" y="392113"/>
            <a:ext cx="5486400" cy="3086100"/>
          </a:xfrm>
          <a:prstGeom prst="rect">
            <a:avLst/>
          </a:prstGeom>
        </p:spPr>
      </p:sp>
      <p:sp>
        <p:nvSpPr>
          <p:cNvPr id="3" name="Notes Placeholder 2">
            <a:extLst>
              <a:ext uri="{FF2B5EF4-FFF2-40B4-BE49-F238E27FC236}">
                <a16:creationId xmlns:a16="http://schemas.microsoft.com/office/drawing/2014/main" id="{2B763FD6-608D-F398-88B5-DDCCF52FEAD5}"/>
              </a:ext>
            </a:extLst>
          </p:cNvPr>
          <p:cNvSpPr>
            <a:spLocks noGrp="1"/>
          </p:cNvSpPr>
          <p:nvPr>
            <p:ph type="body" idx="1"/>
          </p:nvPr>
        </p:nvSpPr>
        <p:spPr>
          <a:xfrm>
            <a:off x="385763" y="3733801"/>
            <a:ext cx="6281737" cy="4997096"/>
          </a:xfrm>
          <a:prstGeom prst="rect">
            <a:avLst/>
          </a:prstGeom>
        </p:spPr>
        <p:txBody>
          <a:bodyPr/>
          <a:lstStyle/>
          <a:p>
            <a:pPr defTabSz="1520283">
              <a:defRPr/>
            </a:pPr>
            <a:r>
              <a:rPr lang="en-US" dirty="0">
                <a:highlight>
                  <a:srgbClr val="FFFF00"/>
                </a:highlight>
                <a:latin typeface="Arial"/>
                <a:cs typeface="Arial"/>
              </a:rPr>
              <a:t>[Use this slide if you are using text only]</a:t>
            </a:r>
            <a:br>
              <a:rPr lang="en-US" dirty="0">
                <a:highlight>
                  <a:srgbClr val="FFFF00"/>
                </a:highlight>
                <a:latin typeface="Arial"/>
                <a:cs typeface="Arial"/>
              </a:rPr>
            </a:br>
            <a:endParaRPr lang="en-US" dirty="0">
              <a:highlight>
                <a:srgbClr val="FFFF00"/>
              </a:highlight>
            </a:endParaRPr>
          </a:p>
          <a:p>
            <a:pPr defTabSz="1520283">
              <a:defRPr/>
            </a:pPr>
            <a:r>
              <a:rPr lang="en-US" spc="0" dirty="0">
                <a:latin typeface="Arial"/>
                <a:cs typeface="Arial"/>
              </a:rPr>
              <a:t>This is a pivotal time for our community.</a:t>
            </a:r>
            <a:br>
              <a:rPr lang="en-US" dirty="0">
                <a:latin typeface="Arial"/>
                <a:cs typeface="Arial"/>
              </a:rPr>
            </a:br>
            <a:endParaRPr lang="en-US" dirty="0"/>
          </a:p>
          <a:p>
            <a:pPr defTabSz="1520283">
              <a:spcAft>
                <a:spcPts val="0"/>
              </a:spcAft>
              <a:defRPr/>
            </a:pPr>
            <a:r>
              <a:rPr lang="en-US" spc="0" dirty="0">
                <a:latin typeface="Arial"/>
                <a:cs typeface="Arial"/>
              </a:rPr>
              <a:t>And this is a pivotal year for us to support United Way!</a:t>
            </a:r>
          </a:p>
          <a:p>
            <a:pPr defTabSz="1520283">
              <a:spcAft>
                <a:spcPts val="0"/>
              </a:spcAft>
              <a:defRPr/>
            </a:pPr>
            <a:endParaRPr lang="en-US" spc="0" dirty="0"/>
          </a:p>
          <a:p>
            <a:pPr defTabSz="1520283">
              <a:spcAft>
                <a:spcPts val="0"/>
              </a:spcAft>
              <a:defRPr/>
            </a:pPr>
            <a:r>
              <a:rPr lang="en-US" spc="0" dirty="0">
                <a:latin typeface="Arial"/>
                <a:cs typeface="Arial"/>
              </a:rPr>
              <a:t>[If communicating a goal: Our goal is to exceed last year’s total and raise $_____].</a:t>
            </a:r>
          </a:p>
          <a:p>
            <a:pPr defTabSz="1520283">
              <a:spcAft>
                <a:spcPts val="0"/>
              </a:spcAft>
              <a:defRPr/>
            </a:pPr>
            <a:endParaRPr lang="en-US" spc="0" dirty="0"/>
          </a:p>
          <a:p>
            <a:pPr defTabSz="1520283">
              <a:defRPr/>
            </a:pPr>
            <a:r>
              <a:rPr lang="en-US" spc="0" dirty="0">
                <a:latin typeface="Arial"/>
                <a:cs typeface="Arial"/>
              </a:rPr>
              <a:t>There are many ways to participate in our internal campaign…..</a:t>
            </a:r>
            <a:r>
              <a:rPr lang="en-US" dirty="0">
                <a:latin typeface="Arial"/>
                <a:cs typeface="Arial"/>
              </a:rPr>
              <a:t> </a:t>
            </a:r>
            <a:endParaRPr lang="en-US" spc="0" dirty="0"/>
          </a:p>
          <a:p>
            <a:pPr defTabSz="1520283">
              <a:spcAft>
                <a:spcPts val="0"/>
              </a:spcAft>
              <a:defRPr/>
            </a:pPr>
            <a:endParaRPr lang="en-US" spc="0" dirty="0"/>
          </a:p>
          <a:p>
            <a:pPr defTabSz="1520283">
              <a:defRPr/>
            </a:pPr>
            <a:r>
              <a:rPr lang="en-US" spc="0" dirty="0">
                <a:latin typeface="Arial"/>
                <a:cs typeface="Arial"/>
              </a:rPr>
              <a:t>[List dates – kick-off/wrap-up, internal fundraising activities</a:t>
            </a:r>
            <a:r>
              <a:rPr lang="en-US" dirty="0">
                <a:latin typeface="Arial"/>
                <a:cs typeface="Arial"/>
              </a:rPr>
              <a:t> </a:t>
            </a:r>
            <a:r>
              <a:rPr lang="en-US" dirty="0" err="1">
                <a:latin typeface="Arial"/>
                <a:cs typeface="Arial"/>
              </a:rPr>
              <a:t>etc</a:t>
            </a:r>
            <a:r>
              <a:rPr lang="en-US" dirty="0">
                <a:latin typeface="Arial"/>
                <a:cs typeface="Arial"/>
              </a:rPr>
              <a:t>]</a:t>
            </a:r>
            <a:endParaRPr lang="en-US" spc="0" dirty="0"/>
          </a:p>
        </p:txBody>
      </p:sp>
      <p:sp>
        <p:nvSpPr>
          <p:cNvPr id="5" name="Slide Number Placeholder 3">
            <a:extLst>
              <a:ext uri="{FF2B5EF4-FFF2-40B4-BE49-F238E27FC236}">
                <a16:creationId xmlns:a16="http://schemas.microsoft.com/office/drawing/2014/main" id="{3A0E8983-1A9C-5FD5-C081-BD93ABA6A443}"/>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23</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8256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376238"/>
            <a:ext cx="5475287" cy="3081337"/>
          </a:xfrm>
        </p:spPr>
      </p:sp>
      <p:sp>
        <p:nvSpPr>
          <p:cNvPr id="3" name="Notes Placeholder 2"/>
          <p:cNvSpPr>
            <a:spLocks noGrp="1"/>
          </p:cNvSpPr>
          <p:nvPr>
            <p:ph type="body" idx="1"/>
          </p:nvPr>
        </p:nvSpPr>
        <p:spPr/>
        <p:txBody>
          <a:bodyPr/>
          <a:lstStyle/>
          <a:p>
            <a:pPr marL="0" marR="0" lvl="0" indent="0" algn="l" defTabSz="1520283" rtl="0" eaLnBrk="1" fontAlgn="auto" latinLnBrk="0" hangingPunct="1">
              <a:spcAft>
                <a:spcPts val="0"/>
              </a:spcAft>
              <a:buClrTx/>
              <a:buSzTx/>
              <a:buFont typeface="Arial" panose="020B0604020202020204" pitchFamily="34" charset="0"/>
              <a:buNone/>
              <a:tabLst/>
              <a:defRPr/>
            </a:pPr>
            <a:r>
              <a:rPr lang="en-US" sz="1200" b="0" spc="0" dirty="0">
                <a:ln cmpd="sng">
                  <a:noFill/>
                </a:ln>
                <a:latin typeface="Arial"/>
                <a:cs typeface="Arial"/>
              </a:rPr>
              <a:t>We also encourage you to donate through our employee payroll – it’s easy and is reflected on your T4.</a:t>
            </a:r>
          </a:p>
          <a:p>
            <a:pPr marL="0" marR="0" lvl="0" indent="0" algn="l" defTabSz="1520283" rtl="0" eaLnBrk="1" fontAlgn="auto" latinLnBrk="0" hangingPunct="1">
              <a:spcAft>
                <a:spcPts val="0"/>
              </a:spcAft>
              <a:buClrTx/>
              <a:buSzTx/>
              <a:buFont typeface="Arial" panose="020B0604020202020204" pitchFamily="34" charset="0"/>
              <a:buNone/>
              <a:tabLst/>
              <a:defRPr/>
            </a:pPr>
            <a:endParaRPr lang="en-US" sz="1200" b="0" spc="0" dirty="0">
              <a:ln cmpd="sng">
                <a:noFill/>
              </a:ln>
              <a:latin typeface="Arial" panose="020B0604020202020204" pitchFamily="34" charset="0"/>
              <a:cs typeface="Arial" panose="020B0604020202020204" pitchFamily="34" charset="0"/>
            </a:endParaRPr>
          </a:p>
          <a:p>
            <a:pPr marL="0" marR="0" lvl="0" indent="0" algn="l" defTabSz="1520283" rtl="0" eaLnBrk="1" fontAlgn="auto" latinLnBrk="0" hangingPunct="1">
              <a:spcAft>
                <a:spcPts val="0"/>
              </a:spcAft>
              <a:buClrTx/>
              <a:buSzTx/>
              <a:buFont typeface="Arial" panose="020B0604020202020204" pitchFamily="34" charset="0"/>
              <a:buNone/>
              <a:tabLst/>
              <a:defRPr/>
            </a:pPr>
            <a:r>
              <a:rPr lang="en-US" sz="1200" b="0" spc="0" dirty="0">
                <a:ln cmpd="sng">
                  <a:noFill/>
                </a:ln>
                <a:latin typeface="Arial"/>
                <a:cs typeface="Arial"/>
              </a:rPr>
              <a:t>If you are already giving though payroll contributions – thank you very much!  </a:t>
            </a:r>
          </a:p>
          <a:p>
            <a:pPr defTabSz="1520283">
              <a:defRPr/>
            </a:pPr>
            <a:endParaRPr lang="en-US" sz="1200" b="0" spc="0" dirty="0">
              <a:ln cmpd="sng">
                <a:noFill/>
              </a:ln>
            </a:endParaRPr>
          </a:p>
          <a:p>
            <a:pPr marL="0" marR="0" lvl="0" indent="0" algn="l" defTabSz="1520283" rtl="0" eaLnBrk="1" fontAlgn="auto" latinLnBrk="0" hangingPunct="1">
              <a:spcAft>
                <a:spcPts val="0"/>
              </a:spcAft>
              <a:buClrTx/>
              <a:buSzTx/>
              <a:buFont typeface="Arial" panose="020B0604020202020204" pitchFamily="34" charset="0"/>
              <a:buNone/>
              <a:tabLst/>
              <a:defRPr/>
            </a:pPr>
            <a:r>
              <a:rPr lang="en-US" sz="1200" b="0" spc="0" dirty="0">
                <a:ln cmpd="sng">
                  <a:noFill/>
                </a:ln>
                <a:highlight>
                  <a:srgbClr val="FFFF00"/>
                </a:highlight>
                <a:latin typeface="Arial"/>
                <a:cs typeface="Arial"/>
              </a:rPr>
              <a:t>[This is a good opportunity to explain any early-bird incentive draws or corporate matching programs]</a:t>
            </a:r>
          </a:p>
          <a:p>
            <a:endParaRPr lang="en-CA" dirty="0"/>
          </a:p>
        </p:txBody>
      </p:sp>
      <p:sp>
        <p:nvSpPr>
          <p:cNvPr id="4" name="Slide Number Placeholder 3"/>
          <p:cNvSpPr>
            <a:spLocks noGrp="1"/>
          </p:cNvSpPr>
          <p:nvPr>
            <p:ph type="sldNum" sz="quarter" idx="5"/>
          </p:nvPr>
        </p:nvSpPr>
        <p:spPr/>
        <p:txBody>
          <a:bodyPr/>
          <a:lstStyle/>
          <a:p>
            <a:fld id="{C8392ADB-C399-4C73-A450-5CA3784AB429}" type="slidenum">
              <a:rPr lang="en-US" smtClean="0"/>
              <a:pPr/>
              <a:t>24</a:t>
            </a:fld>
            <a:endParaRPr lang="en-US"/>
          </a:p>
        </p:txBody>
      </p:sp>
    </p:spTree>
    <p:extLst>
      <p:ext uri="{BB962C8B-B14F-4D97-AF65-F5344CB8AC3E}">
        <p14:creationId xmlns:p14="http://schemas.microsoft.com/office/powerpoint/2010/main" val="3618847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392113"/>
            <a:ext cx="5486400" cy="3086100"/>
          </a:xfrm>
          <a:prstGeom prst="rect">
            <a:avLst/>
          </a:prstGeom>
        </p:spPr>
      </p:sp>
      <p:sp>
        <p:nvSpPr>
          <p:cNvPr id="3" name="Notes Placeholder 2"/>
          <p:cNvSpPr>
            <a:spLocks noGrp="1"/>
          </p:cNvSpPr>
          <p:nvPr>
            <p:ph type="body" idx="1"/>
          </p:nvPr>
        </p:nvSpPr>
        <p:spPr>
          <a:xfrm>
            <a:off x="385763" y="3733801"/>
            <a:ext cx="6281737" cy="4997096"/>
          </a:xfrm>
          <a:prstGeom prst="rect">
            <a:avLst/>
          </a:prstGeom>
        </p:spPr>
        <p:txBody>
          <a:bodyPr/>
          <a:lstStyle/>
          <a:p>
            <a:pPr defTabSz="1520283">
              <a:defRPr/>
            </a:pPr>
            <a:r>
              <a:rPr lang="en-US" dirty="0">
                <a:latin typeface="Arial"/>
                <a:cs typeface="Arial"/>
              </a:rPr>
              <a:t>Join United Way this fall!</a:t>
            </a:r>
            <a:br>
              <a:rPr lang="en-US" dirty="0">
                <a:latin typeface="Arial"/>
                <a:cs typeface="Arial"/>
              </a:rPr>
            </a:br>
            <a:br>
              <a:rPr lang="en-US" dirty="0">
                <a:latin typeface="Arial"/>
                <a:cs typeface="Arial"/>
              </a:rPr>
            </a:br>
            <a:r>
              <a:rPr lang="en-US" dirty="0">
                <a:latin typeface="Arial"/>
                <a:cs typeface="Arial"/>
              </a:rPr>
              <a:t>You</a:t>
            </a:r>
            <a:r>
              <a:rPr lang="en-US" spc="0" dirty="0">
                <a:latin typeface="Arial"/>
                <a:cs typeface="Arial"/>
              </a:rPr>
              <a:t> </a:t>
            </a:r>
            <a:r>
              <a:rPr lang="en-US" dirty="0">
                <a:latin typeface="Arial"/>
                <a:cs typeface="Arial"/>
              </a:rPr>
              <a:t>can also get involved in United Way's own events:</a:t>
            </a:r>
            <a:br>
              <a:rPr lang="en-US" dirty="0">
                <a:latin typeface="Arial"/>
                <a:cs typeface="Arial"/>
              </a:rPr>
            </a:br>
            <a:endParaRPr lang="en-US" dirty="0"/>
          </a:p>
          <a:p>
            <a:pPr marL="171450" indent="-171450" defTabSz="1520283">
              <a:buFont typeface="Arial"/>
              <a:buChar char="•"/>
              <a:defRPr/>
            </a:pPr>
            <a:r>
              <a:rPr lang="en-US" b="1" dirty="0">
                <a:latin typeface="Arial"/>
                <a:cs typeface="Arial"/>
              </a:rPr>
              <a:t>September 29</a:t>
            </a:r>
            <a:r>
              <a:rPr lang="en-US" dirty="0">
                <a:latin typeface="Arial"/>
                <a:cs typeface="Arial"/>
              </a:rPr>
              <a:t> – United Way Plane Pull - London</a:t>
            </a:r>
          </a:p>
          <a:p>
            <a:pPr marL="171450" indent="-171450" defTabSz="1520283">
              <a:buFont typeface="Arial"/>
              <a:buChar char="•"/>
              <a:defRPr/>
            </a:pPr>
            <a:r>
              <a:rPr lang="en-US" b="1" dirty="0">
                <a:latin typeface="Arial"/>
                <a:cs typeface="Arial"/>
              </a:rPr>
              <a:t>October 2</a:t>
            </a:r>
            <a:r>
              <a:rPr lang="en-US" dirty="0">
                <a:latin typeface="Arial"/>
                <a:cs typeface="Arial"/>
              </a:rPr>
              <a:t> –United Way Plane Pull – St. Thomas</a:t>
            </a:r>
          </a:p>
          <a:p>
            <a:pPr marL="171450" indent="-171450" defTabSz="1520283">
              <a:buFont typeface="Arial"/>
              <a:buChar char="•"/>
              <a:defRPr/>
            </a:pPr>
            <a:r>
              <a:rPr lang="en-US" b="1" dirty="0">
                <a:latin typeface="Arial"/>
                <a:cs typeface="Arial"/>
              </a:rPr>
              <a:t>Month of November</a:t>
            </a:r>
            <a:r>
              <a:rPr lang="en-US" dirty="0">
                <a:latin typeface="Arial"/>
                <a:cs typeface="Arial"/>
              </a:rPr>
              <a:t> – Ultimate Burger Battle</a:t>
            </a:r>
          </a:p>
          <a:p>
            <a:pPr defTabSz="1520283">
              <a:defRPr/>
            </a:pPr>
            <a:endParaRPr lang="en-US" dirty="0"/>
          </a:p>
        </p:txBody>
      </p:sp>
      <p:sp>
        <p:nvSpPr>
          <p:cNvPr id="5" name="Slide Number Placeholder 3">
            <a:extLst>
              <a:ext uri="{FF2B5EF4-FFF2-40B4-BE49-F238E27FC236}">
                <a16:creationId xmlns:a16="http://schemas.microsoft.com/office/drawing/2014/main" id="{FB3225F3-B239-F4D0-D304-ABC9747F9C50}"/>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25</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5042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0FEAC-7E3C-A909-23A2-0ADD9DEF10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0D666E-60FA-5266-5D2C-68E27E4E7548}"/>
              </a:ext>
            </a:extLst>
          </p:cNvPr>
          <p:cNvSpPr>
            <a:spLocks noGrp="1" noRot="1" noChangeAspect="1"/>
          </p:cNvSpPr>
          <p:nvPr>
            <p:ph type="sldImg"/>
          </p:nvPr>
        </p:nvSpPr>
        <p:spPr>
          <a:xfrm>
            <a:off x="800100" y="392113"/>
            <a:ext cx="5486400" cy="3086100"/>
          </a:xfrm>
          <a:prstGeom prst="rect">
            <a:avLst/>
          </a:prstGeom>
        </p:spPr>
      </p:sp>
      <p:sp>
        <p:nvSpPr>
          <p:cNvPr id="3" name="Notes Placeholder 2">
            <a:extLst>
              <a:ext uri="{FF2B5EF4-FFF2-40B4-BE49-F238E27FC236}">
                <a16:creationId xmlns:a16="http://schemas.microsoft.com/office/drawing/2014/main" id="{0EC1277A-ECB9-D546-8811-526B03B76E4E}"/>
              </a:ext>
            </a:extLst>
          </p:cNvPr>
          <p:cNvSpPr>
            <a:spLocks noGrp="1"/>
          </p:cNvSpPr>
          <p:nvPr>
            <p:ph type="body" idx="1"/>
          </p:nvPr>
        </p:nvSpPr>
        <p:spPr>
          <a:xfrm>
            <a:off x="385763" y="3733801"/>
            <a:ext cx="6281737" cy="4997096"/>
          </a:xfrm>
          <a:prstGeom prst="rect">
            <a:avLst/>
          </a:prstGeom>
        </p:spPr>
        <p:txBody>
          <a:bodyPr/>
          <a:lstStyle/>
          <a:p>
            <a:pPr defTabSz="1520283">
              <a:defRPr/>
            </a:pPr>
            <a:r>
              <a:rPr lang="en-US" spc="0" dirty="0"/>
              <a:t>New initiative! Women United</a:t>
            </a:r>
            <a:br>
              <a:rPr lang="en-US" spc="0" dirty="0"/>
            </a:br>
            <a:br>
              <a:rPr lang="en-US" spc="0" dirty="0"/>
            </a:br>
            <a:r>
              <a:rPr lang="en-CA" sz="1200" b="0" i="0" kern="1200" dirty="0">
                <a:solidFill>
                  <a:schemeClr val="tx1"/>
                </a:solidFill>
                <a:effectLst/>
                <a:latin typeface="Arial" panose="020B0604020202020204" pitchFamily="34" charset="0"/>
                <a:ea typeface="+mn-ea"/>
                <a:cs typeface="Arial" panose="020B0604020202020204" pitchFamily="34" charset="0"/>
              </a:rPr>
              <a:t>As new or longstanding leadership donor, there is a place for you in Women United.</a:t>
            </a:r>
          </a:p>
          <a:p>
            <a:pPr defTabSz="1520283">
              <a:defRPr/>
            </a:pPr>
            <a:endParaRPr lang="en-CA" sz="1200" b="0" i="0" kern="1200" spc="0" dirty="0">
              <a:solidFill>
                <a:schemeClr val="tx1"/>
              </a:solidFill>
              <a:effectLst/>
              <a:latin typeface="Arial" panose="020B0604020202020204" pitchFamily="34" charset="0"/>
              <a:ea typeface="+mn-ea"/>
              <a:cs typeface="Arial" panose="020B0604020202020204" pitchFamily="34" charset="0"/>
            </a:endParaRPr>
          </a:p>
          <a:p>
            <a:r>
              <a:rPr lang="en-CA" sz="1200" b="0" i="0" kern="1200" dirty="0">
                <a:solidFill>
                  <a:schemeClr val="tx1"/>
                </a:solidFill>
                <a:effectLst/>
                <a:latin typeface="Arial" panose="020B0604020202020204" pitchFamily="34" charset="0"/>
                <a:ea typeface="+mn-ea"/>
                <a:cs typeface="Arial" panose="020B0604020202020204" pitchFamily="34" charset="0"/>
              </a:rPr>
              <a:t>Attending networking and learning events</a:t>
            </a:r>
          </a:p>
          <a:p>
            <a:r>
              <a:rPr lang="en-CA" sz="1200" b="0" i="0" kern="1200" dirty="0">
                <a:solidFill>
                  <a:schemeClr val="tx1"/>
                </a:solidFill>
                <a:effectLst/>
                <a:latin typeface="Arial" panose="020B0604020202020204" pitchFamily="34" charset="0"/>
                <a:ea typeface="+mn-ea"/>
                <a:cs typeface="Arial" panose="020B0604020202020204" pitchFamily="34" charset="0"/>
              </a:rPr>
              <a:t>Volunteering your time and talents</a:t>
            </a:r>
          </a:p>
          <a:p>
            <a:r>
              <a:rPr lang="en-CA" sz="1200" b="0" i="0" kern="1200" dirty="0">
                <a:solidFill>
                  <a:schemeClr val="tx1"/>
                </a:solidFill>
                <a:effectLst/>
                <a:latin typeface="Arial" panose="020B0604020202020204" pitchFamily="34" charset="0"/>
                <a:ea typeface="+mn-ea"/>
                <a:cs typeface="Arial" panose="020B0604020202020204" pitchFamily="34" charset="0"/>
              </a:rPr>
              <a:t>Sharing your passion and inviting others to join</a:t>
            </a:r>
          </a:p>
          <a:p>
            <a:pPr defTabSz="1520283">
              <a:defRPr/>
            </a:pPr>
            <a:endParaRPr lang="en-US" spc="0" dirty="0"/>
          </a:p>
          <a:p>
            <a:pPr defTabSz="1520283">
              <a:defRPr/>
            </a:pPr>
            <a:r>
              <a:rPr lang="en-US" spc="0" dirty="0"/>
              <a:t>New Women United event coming this February.</a:t>
            </a:r>
          </a:p>
          <a:p>
            <a:pPr defTabSz="1520283">
              <a:defRPr/>
            </a:pPr>
            <a:endParaRPr lang="en-US" spc="0" dirty="0"/>
          </a:p>
          <a:p>
            <a:pPr defTabSz="1520283">
              <a:defRPr/>
            </a:pPr>
            <a:endParaRPr lang="en-US" spc="0" dirty="0"/>
          </a:p>
        </p:txBody>
      </p:sp>
      <p:sp>
        <p:nvSpPr>
          <p:cNvPr id="5" name="Slide Number Placeholder 3">
            <a:extLst>
              <a:ext uri="{FF2B5EF4-FFF2-40B4-BE49-F238E27FC236}">
                <a16:creationId xmlns:a16="http://schemas.microsoft.com/office/drawing/2014/main" id="{0195A26C-E132-BADB-33E4-B8EB18CC48E8}"/>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26</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57840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419100"/>
            <a:ext cx="5486400" cy="3086100"/>
          </a:xfrm>
          <a:prstGeom prst="rect">
            <a:avLst/>
          </a:prstGeom>
        </p:spPr>
      </p:sp>
      <p:sp>
        <p:nvSpPr>
          <p:cNvPr id="3" name="Notes Placeholder 2"/>
          <p:cNvSpPr>
            <a:spLocks noGrp="1"/>
          </p:cNvSpPr>
          <p:nvPr>
            <p:ph type="body" idx="1"/>
          </p:nvPr>
        </p:nvSpPr>
        <p:spPr>
          <a:xfrm>
            <a:off x="352664" y="4103295"/>
            <a:ext cx="6347935" cy="2068673"/>
          </a:xfrm>
          <a:prstGeom prst="rect">
            <a:avLst/>
          </a:prstGeom>
        </p:spPr>
        <p:txBody>
          <a:bodyPr/>
          <a:lstStyle/>
          <a:p>
            <a:endParaRPr lang="en-US" dirty="0">
              <a:cs typeface="Calibri"/>
            </a:endParaRPr>
          </a:p>
          <a:p>
            <a:pPr>
              <a:defRPr/>
            </a:pPr>
            <a:r>
              <a:rPr lang="en-US" dirty="0">
                <a:latin typeface="Arial"/>
                <a:cs typeface="Arial"/>
              </a:rPr>
              <a:t>Thanks to you, we are creating a community where BETTER IS POSSIBLE.</a:t>
            </a:r>
          </a:p>
          <a:p>
            <a:pPr>
              <a:defRPr/>
            </a:pPr>
            <a:endParaRPr lang="en-US" dirty="0">
              <a:latin typeface="Arial"/>
              <a:cs typeface="Arial"/>
            </a:endParaRPr>
          </a:p>
          <a:p>
            <a:pPr>
              <a:defRPr/>
            </a:pPr>
            <a:r>
              <a:rPr lang="en-US" dirty="0">
                <a:latin typeface="Arial"/>
                <a:cs typeface="Arial"/>
              </a:rPr>
              <a:t>Everyone needs help sometimes and everyone has the capacity to give help sometimes.</a:t>
            </a:r>
            <a:endParaRPr lang="en-US" dirty="0"/>
          </a:p>
          <a:p>
            <a:pPr>
              <a:defRPr/>
            </a:pPr>
            <a:endParaRPr lang="en-US" dirty="0"/>
          </a:p>
          <a:p>
            <a:pPr>
              <a:defRPr/>
            </a:pPr>
            <a:r>
              <a:rPr lang="en-US" b="1" dirty="0">
                <a:latin typeface="Arial"/>
                <a:cs typeface="Arial"/>
              </a:rPr>
              <a:t>Even small gifts add up to transformational change.</a:t>
            </a:r>
            <a:endParaRPr lang="en-US" dirty="0">
              <a:latin typeface="Arial"/>
              <a:cs typeface="Arial"/>
            </a:endParaRPr>
          </a:p>
          <a:p>
            <a:pPr>
              <a:defRPr/>
            </a:pPr>
            <a:endParaRPr lang="en-US" dirty="0">
              <a:latin typeface="Arial"/>
              <a:cs typeface="Arial"/>
            </a:endParaRPr>
          </a:p>
          <a:p>
            <a:pPr>
              <a:defRPr/>
            </a:pPr>
            <a:r>
              <a:rPr lang="en-US" dirty="0">
                <a:latin typeface="Arial"/>
                <a:cs typeface="Arial"/>
              </a:rPr>
              <a:t>Every donation matters—no matter the size. </a:t>
            </a:r>
            <a:br>
              <a:rPr lang="en-US" dirty="0">
                <a:latin typeface="Arial"/>
                <a:cs typeface="Arial"/>
              </a:rPr>
            </a:br>
            <a:r>
              <a:rPr lang="en-US" dirty="0">
                <a:latin typeface="Arial"/>
                <a:cs typeface="Arial"/>
              </a:rPr>
              <a:t>Thanks to thousands of donors, including many who gave just $10 or $20, we make an impact on the lives of over 158,000 people.</a:t>
            </a:r>
            <a:endParaRPr lang="en-US" dirty="0"/>
          </a:p>
          <a:p>
            <a:pPr>
              <a:defRPr/>
            </a:pPr>
            <a:br>
              <a:rPr lang="en-US" dirty="0">
                <a:latin typeface="Arial"/>
                <a:cs typeface="Arial"/>
              </a:rPr>
            </a:br>
            <a:r>
              <a:rPr lang="en-US" dirty="0">
                <a:latin typeface="Arial"/>
                <a:cs typeface="Arial"/>
              </a:rPr>
              <a:t>Feel free to use the QR code or visit UnitedWayEM.ca to give or participate through our workplace giving campaign.</a:t>
            </a:r>
          </a:p>
          <a:p>
            <a:pPr marL="0" marR="0" lvl="0" indent="0" algn="l" defTabSz="914400">
              <a:lnSpc>
                <a:spcPct val="100000"/>
              </a:lnSpc>
              <a:spcBef>
                <a:spcPts val="0"/>
              </a:spcBef>
              <a:spcAft>
                <a:spcPts val="0"/>
              </a:spcAft>
              <a:buClrTx/>
              <a:buSzTx/>
              <a:buFontTx/>
              <a:buNone/>
              <a:tabLst/>
              <a:defRPr/>
            </a:pPr>
            <a:endParaRPr lang="en-US" dirty="0">
              <a:cs typeface="Arial"/>
            </a:endParaRPr>
          </a:p>
          <a:p>
            <a:pPr>
              <a:defRPr/>
            </a:pPr>
            <a:r>
              <a:rPr lang="en-US" dirty="0">
                <a:latin typeface="Arial"/>
                <a:cs typeface="Arial"/>
              </a:rPr>
              <a:t>Together, United, Better IS possible. </a:t>
            </a:r>
            <a:endParaRPr lang="en-US" dirty="0">
              <a:cs typeface="Arial"/>
            </a:endParaRPr>
          </a:p>
          <a:p>
            <a:pPr>
              <a:defRPr/>
            </a:pPr>
            <a:endParaRPr lang="en-US" dirty="0">
              <a:cs typeface="Arial"/>
            </a:endParaRPr>
          </a:p>
        </p:txBody>
      </p:sp>
      <p:sp>
        <p:nvSpPr>
          <p:cNvPr id="5" name="Slide Number Placeholder 3">
            <a:extLst>
              <a:ext uri="{FF2B5EF4-FFF2-40B4-BE49-F238E27FC236}">
                <a16:creationId xmlns:a16="http://schemas.microsoft.com/office/drawing/2014/main" id="{BCB3C0EE-187D-8A27-B79E-B974D19B4B1A}"/>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27</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985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376238"/>
            <a:ext cx="5475287" cy="3081337"/>
          </a:xfrm>
        </p:spPr>
      </p:sp>
      <p:sp>
        <p:nvSpPr>
          <p:cNvPr id="3" name="Notes Placeholder 2"/>
          <p:cNvSpPr>
            <a:spLocks noGrp="1"/>
          </p:cNvSpPr>
          <p:nvPr>
            <p:ph type="body" idx="1"/>
          </p:nvPr>
        </p:nvSpPr>
        <p:spPr/>
        <p:txBody>
          <a:bodyPr/>
          <a:lstStyle/>
          <a:p>
            <a:r>
              <a:rPr lang="en-US" dirty="0">
                <a:latin typeface="Arial"/>
                <a:cs typeface="Arial"/>
              </a:rPr>
              <a:t>This short video introduces our Campaign theme for this year - Better is Possible!</a:t>
            </a:r>
            <a:endParaRPr lang="en-CA" dirty="0">
              <a:latin typeface="Arial"/>
              <a:cs typeface="Arial"/>
            </a:endParaRPr>
          </a:p>
        </p:txBody>
      </p:sp>
      <p:sp>
        <p:nvSpPr>
          <p:cNvPr id="4" name="Slide Number Placeholder 3"/>
          <p:cNvSpPr>
            <a:spLocks noGrp="1"/>
          </p:cNvSpPr>
          <p:nvPr>
            <p:ph type="sldNum" sz="quarter" idx="5"/>
          </p:nvPr>
        </p:nvSpPr>
        <p:spPr/>
        <p:txBody>
          <a:bodyPr/>
          <a:lstStyle/>
          <a:p>
            <a:fld id="{C8392ADB-C399-4C73-A450-5CA3784AB429}" type="slidenum">
              <a:rPr lang="en-US" smtClean="0"/>
              <a:pPr/>
              <a:t>3</a:t>
            </a:fld>
            <a:endParaRPr lang="en-US"/>
          </a:p>
        </p:txBody>
      </p:sp>
    </p:spTree>
    <p:extLst>
      <p:ext uri="{BB962C8B-B14F-4D97-AF65-F5344CB8AC3E}">
        <p14:creationId xmlns:p14="http://schemas.microsoft.com/office/powerpoint/2010/main" val="1575920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376238"/>
            <a:ext cx="5475287" cy="3081337"/>
          </a:xfrm>
        </p:spPr>
      </p:sp>
      <p:sp>
        <p:nvSpPr>
          <p:cNvPr id="3" name="Notes Placeholder 2"/>
          <p:cNvSpPr>
            <a:spLocks noGrp="1"/>
          </p:cNvSpPr>
          <p:nvPr>
            <p:ph type="body" idx="1"/>
          </p:nvPr>
        </p:nvSpPr>
        <p:spPr/>
        <p:txBody>
          <a:bodyPr/>
          <a:lstStyle/>
          <a:p>
            <a:r>
              <a:rPr lang="en-US" dirty="0"/>
              <a:t>Speaker details here</a:t>
            </a:r>
            <a:endParaRPr lang="en-CA" dirty="0"/>
          </a:p>
        </p:txBody>
      </p:sp>
      <p:sp>
        <p:nvSpPr>
          <p:cNvPr id="4" name="Slide Number Placeholder 3"/>
          <p:cNvSpPr>
            <a:spLocks noGrp="1"/>
          </p:cNvSpPr>
          <p:nvPr>
            <p:ph type="sldNum" sz="quarter" idx="5"/>
          </p:nvPr>
        </p:nvSpPr>
        <p:spPr/>
        <p:txBody>
          <a:bodyPr/>
          <a:lstStyle/>
          <a:p>
            <a:fld id="{C8392ADB-C399-4C73-A450-5CA3784AB429}" type="slidenum">
              <a:rPr lang="en-US" smtClean="0"/>
              <a:pPr/>
              <a:t>4</a:t>
            </a:fld>
            <a:endParaRPr lang="en-US"/>
          </a:p>
        </p:txBody>
      </p:sp>
    </p:spTree>
    <p:extLst>
      <p:ext uri="{BB962C8B-B14F-4D97-AF65-F5344CB8AC3E}">
        <p14:creationId xmlns:p14="http://schemas.microsoft.com/office/powerpoint/2010/main" val="3115976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376238"/>
            <a:ext cx="5475287" cy="3081337"/>
          </a:xfrm>
        </p:spPr>
      </p:sp>
      <p:sp>
        <p:nvSpPr>
          <p:cNvPr id="3" name="Notes Placeholder 2"/>
          <p:cNvSpPr>
            <a:spLocks noGrp="1"/>
          </p:cNvSpPr>
          <p:nvPr>
            <p:ph type="body" idx="1"/>
          </p:nvPr>
        </p:nvSpPr>
        <p:spPr/>
        <p:txBody>
          <a:bodyPr/>
          <a:lstStyle/>
          <a:p>
            <a:r>
              <a:rPr lang="en-US" dirty="0">
                <a:latin typeface="Arial"/>
                <a:cs typeface="Arial"/>
              </a:rPr>
              <a:t>Along with inflation, over the past few years food costs have increased by 27%. </a:t>
            </a:r>
            <a:br>
              <a:rPr lang="en-US" dirty="0">
                <a:latin typeface="Arial"/>
                <a:cs typeface="Arial"/>
              </a:rPr>
            </a:br>
            <a:br>
              <a:rPr lang="en-US" dirty="0">
                <a:latin typeface="Arial"/>
                <a:cs typeface="Arial"/>
              </a:rPr>
            </a:br>
            <a:r>
              <a:rPr lang="en-US" dirty="0">
                <a:latin typeface="Arial"/>
                <a:cs typeface="Arial"/>
              </a:rPr>
              <a:t>This means families are spending more money to buy less. </a:t>
            </a:r>
            <a:endParaRPr lang="en-US" dirty="0"/>
          </a:p>
          <a:p>
            <a:endParaRPr lang="en-US" dirty="0">
              <a:latin typeface="Arial"/>
              <a:cs typeface="Arial"/>
            </a:endParaRPr>
          </a:p>
          <a:p>
            <a:r>
              <a:rPr lang="en-US" dirty="0">
                <a:latin typeface="Arial"/>
                <a:cs typeface="Arial"/>
              </a:rPr>
              <a:t>And rising housing costs make the situation even more dire – for example rental prices have reached increased over 15% in just one year. </a:t>
            </a:r>
            <a:br>
              <a:rPr lang="en-US" dirty="0">
                <a:latin typeface="Arial"/>
                <a:cs typeface="Arial"/>
              </a:rPr>
            </a:br>
            <a:br>
              <a:rPr lang="en-US" dirty="0">
                <a:latin typeface="Arial"/>
                <a:cs typeface="Arial"/>
              </a:rPr>
            </a:br>
            <a:r>
              <a:rPr lang="en-US" dirty="0">
                <a:latin typeface="Arial"/>
                <a:cs typeface="Arial"/>
              </a:rPr>
              <a:t>For many families, creates an impossible choice: pay the rent or put food on the table. </a:t>
            </a:r>
            <a:br>
              <a:rPr lang="en-US" dirty="0">
                <a:latin typeface="Arial"/>
                <a:cs typeface="Arial"/>
              </a:rPr>
            </a:br>
            <a:br>
              <a:rPr lang="en-US" dirty="0">
                <a:latin typeface="Arial"/>
                <a:cs typeface="Arial"/>
              </a:rPr>
            </a:br>
            <a:r>
              <a:rPr lang="en-US" dirty="0">
                <a:latin typeface="Arial"/>
                <a:cs typeface="Arial"/>
              </a:rPr>
              <a:t>Nearly 40% of Canadians are now cutting back on groceries to afford other bills. </a:t>
            </a:r>
            <a:endParaRPr lang="en-US" dirty="0"/>
          </a:p>
          <a:p>
            <a:endParaRPr lang="en-US" dirty="0">
              <a:latin typeface="Arial"/>
              <a:cs typeface="Arial"/>
            </a:endParaRPr>
          </a:p>
          <a:p>
            <a:r>
              <a:rPr lang="en-US" dirty="0">
                <a:latin typeface="Arial"/>
                <a:cs typeface="Arial"/>
              </a:rPr>
              <a:t>This economic stress is also taking a toll on mental health. People concerned about losing their homes are three times more likely to experience severe anxiety and depression. </a:t>
            </a:r>
            <a:endParaRPr lang="en-US" dirty="0"/>
          </a:p>
          <a:p>
            <a:endParaRPr lang="en-US" dirty="0">
              <a:latin typeface="Arial"/>
              <a:cs typeface="Arial"/>
            </a:endParaRPr>
          </a:p>
          <a:p>
            <a:r>
              <a:rPr lang="en-US" dirty="0">
                <a:latin typeface="Arial"/>
                <a:cs typeface="Arial"/>
              </a:rPr>
              <a:t>The proportion of Canadians reporting difficulty meeting their financial needs has nearly doubled over the last two years to 33%. </a:t>
            </a:r>
          </a:p>
          <a:p>
            <a:endParaRPr lang="en-US" dirty="0"/>
          </a:p>
          <a:p>
            <a:r>
              <a:rPr lang="en-US" dirty="0">
                <a:latin typeface="Arial"/>
                <a:cs typeface="Arial"/>
              </a:rPr>
              <a:t>That's why United Way is so important. </a:t>
            </a:r>
            <a:endParaRPr lang="en-US" dirty="0"/>
          </a:p>
          <a:p>
            <a:endParaRPr lang="en-CA" dirty="0"/>
          </a:p>
        </p:txBody>
      </p:sp>
      <p:sp>
        <p:nvSpPr>
          <p:cNvPr id="4" name="Slide Number Placeholder 3"/>
          <p:cNvSpPr>
            <a:spLocks noGrp="1"/>
          </p:cNvSpPr>
          <p:nvPr>
            <p:ph type="sldNum" sz="quarter" idx="5"/>
          </p:nvPr>
        </p:nvSpPr>
        <p:spPr/>
        <p:txBody>
          <a:bodyPr/>
          <a:lstStyle/>
          <a:p>
            <a:fld id="{C8392ADB-C399-4C73-A450-5CA3784AB429}" type="slidenum">
              <a:rPr lang="en-US" smtClean="0"/>
              <a:pPr/>
              <a:t>5</a:t>
            </a:fld>
            <a:endParaRPr lang="en-US"/>
          </a:p>
        </p:txBody>
      </p:sp>
    </p:spTree>
    <p:extLst>
      <p:ext uri="{BB962C8B-B14F-4D97-AF65-F5344CB8AC3E}">
        <p14:creationId xmlns:p14="http://schemas.microsoft.com/office/powerpoint/2010/main" val="4731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376238"/>
            <a:ext cx="5475287" cy="3081337"/>
          </a:xfrm>
        </p:spPr>
      </p:sp>
      <p:sp>
        <p:nvSpPr>
          <p:cNvPr id="3" name="Notes Placeholder 2"/>
          <p:cNvSpPr>
            <a:spLocks noGrp="1"/>
          </p:cNvSpPr>
          <p:nvPr>
            <p:ph type="body" idx="1"/>
          </p:nvPr>
        </p:nvSpPr>
        <p:spPr/>
        <p:txBody>
          <a:bodyPr/>
          <a:lstStyle/>
          <a:p>
            <a:r>
              <a:rPr lang="en-US" dirty="0"/>
              <a:t>United Way Elgin Middlesex prioritizes services that help reduce poverty and serve the populations most affected by social challenges in our region.</a:t>
            </a:r>
          </a:p>
          <a:p>
            <a:endParaRPr lang="en-US" dirty="0"/>
          </a:p>
          <a:p>
            <a:r>
              <a:rPr lang="en-US" i="1" dirty="0">
                <a:solidFill>
                  <a:srgbClr val="231F20"/>
                </a:solidFill>
              </a:rPr>
              <a:t>Core Messages</a:t>
            </a:r>
            <a:endParaRPr lang="en-US" dirty="0">
              <a:solidFill>
                <a:srgbClr val="444444"/>
              </a:solidFill>
            </a:endParaRPr>
          </a:p>
          <a:p>
            <a:endParaRPr lang="en-US" dirty="0">
              <a:solidFill>
                <a:srgbClr val="444444"/>
              </a:solidFill>
            </a:endParaRPr>
          </a:p>
          <a:p>
            <a:pPr>
              <a:spcAft>
                <a:spcPts val="800"/>
              </a:spcAft>
            </a:pPr>
            <a:r>
              <a:rPr lang="en-CA" dirty="0"/>
              <a:t>United Way Elgin Middlesex tackles poverty to give everyone a fair shot at a good life. </a:t>
            </a:r>
            <a:endParaRPr lang="en-US" dirty="0">
              <a:solidFill>
                <a:srgbClr val="444444"/>
              </a:solidFill>
            </a:endParaRPr>
          </a:p>
          <a:p>
            <a:pPr>
              <a:spcAft>
                <a:spcPts val="800"/>
              </a:spcAft>
            </a:pPr>
            <a:endParaRPr lang="en-CA" dirty="0">
              <a:solidFill>
                <a:srgbClr val="444444"/>
              </a:solidFill>
            </a:endParaRPr>
          </a:p>
          <a:p>
            <a:pPr>
              <a:spcAft>
                <a:spcPts val="800"/>
              </a:spcAft>
            </a:pPr>
            <a:r>
              <a:rPr lang="en-CA" dirty="0">
                <a:latin typeface="Arial"/>
                <a:cs typeface="Arial"/>
              </a:rPr>
              <a:t>They prioritize housing stability, essential needs, and mental health supports.  </a:t>
            </a:r>
            <a:br>
              <a:rPr lang="en-CA" dirty="0"/>
            </a:br>
            <a:br>
              <a:rPr lang="en-CA" dirty="0"/>
            </a:br>
            <a:r>
              <a:rPr lang="en-CA" dirty="0">
                <a:latin typeface="Arial"/>
                <a:cs typeface="Arial"/>
              </a:rPr>
              <a:t>These issues are all connected to each other, and all connected to poverty. To make the greatest impact, United Way supports local programs and public policies that focus on the individuals and communities who are most impacted.  </a:t>
            </a:r>
            <a:br>
              <a:rPr lang="en-CA" dirty="0"/>
            </a:br>
            <a:br>
              <a:rPr lang="en-CA" dirty="0"/>
            </a:br>
            <a:endParaRPr lang="en-US" dirty="0">
              <a:latin typeface="Arial"/>
              <a:cs typeface="Arial"/>
            </a:endParaRPr>
          </a:p>
          <a:p>
            <a:pPr>
              <a:spcAft>
                <a:spcPts val="800"/>
              </a:spcAft>
            </a:pPr>
            <a:endParaRPr lang="en-US" dirty="0">
              <a:solidFill>
                <a:srgbClr val="000000"/>
              </a:solidFill>
            </a:endParaRPr>
          </a:p>
          <a:p>
            <a:endParaRPr lang="en-US" dirty="0"/>
          </a:p>
        </p:txBody>
      </p:sp>
      <p:sp>
        <p:nvSpPr>
          <p:cNvPr id="4" name="Slide Number Placeholder 3"/>
          <p:cNvSpPr>
            <a:spLocks noGrp="1"/>
          </p:cNvSpPr>
          <p:nvPr>
            <p:ph type="sldNum" sz="quarter" idx="5"/>
          </p:nvPr>
        </p:nvSpPr>
        <p:spPr/>
        <p:txBody>
          <a:bodyPr/>
          <a:lstStyle/>
          <a:p>
            <a:fld id="{C8392ADB-C399-4C73-A450-5CA3784AB429}" type="slidenum">
              <a:rPr lang="en-US" smtClean="0"/>
              <a:pPr/>
              <a:t>6</a:t>
            </a:fld>
            <a:endParaRPr lang="en-US"/>
          </a:p>
        </p:txBody>
      </p:sp>
    </p:spTree>
    <p:extLst>
      <p:ext uri="{BB962C8B-B14F-4D97-AF65-F5344CB8AC3E}">
        <p14:creationId xmlns:p14="http://schemas.microsoft.com/office/powerpoint/2010/main" val="856707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96C84-A2B1-386D-1AB1-BCCD07321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7F1829-20C8-113E-BE7F-FB7C9591D19E}"/>
              </a:ext>
            </a:extLst>
          </p:cNvPr>
          <p:cNvSpPr>
            <a:spLocks noGrp="1" noRot="1" noChangeAspect="1"/>
          </p:cNvSpPr>
          <p:nvPr>
            <p:ph type="sldImg"/>
          </p:nvPr>
        </p:nvSpPr>
        <p:spPr>
          <a:xfrm>
            <a:off x="800100" y="392113"/>
            <a:ext cx="5486400" cy="3086100"/>
          </a:xfrm>
          <a:prstGeom prst="rect">
            <a:avLst/>
          </a:prstGeom>
        </p:spPr>
      </p:sp>
      <p:sp>
        <p:nvSpPr>
          <p:cNvPr id="3" name="Notes Placeholder 2">
            <a:extLst>
              <a:ext uri="{FF2B5EF4-FFF2-40B4-BE49-F238E27FC236}">
                <a16:creationId xmlns:a16="http://schemas.microsoft.com/office/drawing/2014/main" id="{2B5D8BB8-A5A7-2235-7EC4-8D0FA79B6655}"/>
              </a:ext>
            </a:extLst>
          </p:cNvPr>
          <p:cNvSpPr>
            <a:spLocks noGrp="1"/>
          </p:cNvSpPr>
          <p:nvPr>
            <p:ph type="body" idx="1"/>
          </p:nvPr>
        </p:nvSpPr>
        <p:spPr>
          <a:xfrm>
            <a:off x="385763" y="3733801"/>
            <a:ext cx="6281737" cy="4997096"/>
          </a:xfrm>
          <a:prstGeom prst="rect">
            <a:avLst/>
          </a:prstGeom>
        </p:spPr>
        <p:txBody>
          <a:bodyPr/>
          <a:lstStyle/>
          <a:p>
            <a:pPr defTabSz="1520283">
              <a:defRPr/>
            </a:pPr>
            <a:r>
              <a:rPr lang="en-CA" spc="0" dirty="0">
                <a:highlight>
                  <a:srgbClr val="FFFF00"/>
                </a:highlight>
                <a:latin typeface="Arial"/>
                <a:cs typeface="Arial"/>
              </a:rPr>
              <a:t>United Way is </a:t>
            </a:r>
            <a:r>
              <a:rPr lang="en-CA" dirty="0">
                <a:highlight>
                  <a:srgbClr val="FFFF00"/>
                </a:highlight>
                <a:latin typeface="Arial"/>
                <a:cs typeface="Arial"/>
              </a:rPr>
              <a:t>more than a funder, they advocate on issues that matter </a:t>
            </a:r>
            <a:r>
              <a:rPr lang="en-CA" spc="0" dirty="0">
                <a:highlight>
                  <a:srgbClr val="FFFF00"/>
                </a:highlight>
                <a:latin typeface="Arial"/>
                <a:cs typeface="Arial"/>
              </a:rPr>
              <a:t>to </a:t>
            </a:r>
            <a:r>
              <a:rPr lang="en-CA" dirty="0">
                <a:highlight>
                  <a:srgbClr val="FFFF00"/>
                </a:highlight>
                <a:latin typeface="Arial"/>
                <a:cs typeface="Arial"/>
              </a:rPr>
              <a:t>you and your neighbours, </a:t>
            </a:r>
            <a:r>
              <a:rPr lang="en-CA" spc="0" dirty="0">
                <a:highlight>
                  <a:srgbClr val="FFFF00"/>
                </a:highlight>
                <a:latin typeface="Arial"/>
                <a:cs typeface="Arial"/>
              </a:rPr>
              <a:t>and </a:t>
            </a:r>
            <a:r>
              <a:rPr lang="en-CA" dirty="0">
                <a:highlight>
                  <a:srgbClr val="FFFF00"/>
                </a:highlight>
                <a:latin typeface="Arial"/>
                <a:cs typeface="Arial"/>
              </a:rPr>
              <a:t>they mobilize community partners </a:t>
            </a:r>
            <a:r>
              <a:rPr lang="en-CA" spc="0" dirty="0">
                <a:highlight>
                  <a:srgbClr val="FFFF00"/>
                </a:highlight>
                <a:latin typeface="Arial"/>
                <a:cs typeface="Arial"/>
              </a:rPr>
              <a:t>to </a:t>
            </a:r>
            <a:r>
              <a:rPr lang="en-CA" dirty="0">
                <a:highlight>
                  <a:srgbClr val="FFFF00"/>
                </a:highlight>
                <a:latin typeface="Arial"/>
                <a:cs typeface="Arial"/>
              </a:rPr>
              <a:t>do the most good for </a:t>
            </a:r>
            <a:r>
              <a:rPr lang="en-US" dirty="0">
                <a:highlight>
                  <a:srgbClr val="FFFF00"/>
                </a:highlight>
                <a:latin typeface="Arial"/>
                <a:cs typeface="Arial"/>
              </a:rPr>
              <a:t>families, children, seniors, </a:t>
            </a:r>
            <a:r>
              <a:rPr lang="en-US" dirty="0" err="1">
                <a:highlight>
                  <a:srgbClr val="FFFF00"/>
                </a:highlight>
                <a:latin typeface="Arial"/>
                <a:cs typeface="Arial"/>
              </a:rPr>
              <a:t>neighbours</a:t>
            </a:r>
            <a:r>
              <a:rPr lang="en-US" dirty="0">
                <a:highlight>
                  <a:srgbClr val="FFFF00"/>
                </a:highlight>
                <a:latin typeface="Arial"/>
                <a:cs typeface="Arial"/>
              </a:rPr>
              <a:t> and friends. </a:t>
            </a:r>
            <a:endParaRPr lang="en-US"/>
          </a:p>
          <a:p>
            <a:pPr defTabSz="1520283">
              <a:defRPr/>
            </a:pPr>
            <a:endParaRPr lang="en-US" dirty="0">
              <a:highlight>
                <a:srgbClr val="FFFF00"/>
              </a:highlight>
              <a:latin typeface="Arial"/>
              <a:cs typeface="Arial"/>
            </a:endParaRPr>
          </a:p>
          <a:p>
            <a:pPr defTabSz="1520283">
              <a:defRPr/>
            </a:pPr>
            <a:r>
              <a:rPr lang="en-US">
                <a:highlight>
                  <a:srgbClr val="FFFF00"/>
                </a:highlight>
                <a:latin typeface="Arial"/>
                <a:cs typeface="Arial"/>
              </a:rPr>
              <a:t>All the funds raised stay right here </a:t>
            </a:r>
            <a:r>
              <a:rPr lang="en-US" spc="0">
                <a:highlight>
                  <a:srgbClr val="FFFF00"/>
                </a:highlight>
                <a:latin typeface="Arial"/>
                <a:cs typeface="Arial"/>
              </a:rPr>
              <a:t>in our </a:t>
            </a:r>
            <a:r>
              <a:rPr lang="en-US">
                <a:highlight>
                  <a:srgbClr val="FFFF00"/>
                </a:highlight>
                <a:latin typeface="Arial"/>
                <a:cs typeface="Arial"/>
              </a:rPr>
              <a:t>area. </a:t>
            </a:r>
            <a:endParaRPr lang="en-US">
              <a:latin typeface="Arial"/>
              <a:cs typeface="Arial"/>
            </a:endParaRPr>
          </a:p>
        </p:txBody>
      </p:sp>
      <p:sp>
        <p:nvSpPr>
          <p:cNvPr id="5" name="Slide Number Placeholder 3">
            <a:extLst>
              <a:ext uri="{FF2B5EF4-FFF2-40B4-BE49-F238E27FC236}">
                <a16:creationId xmlns:a16="http://schemas.microsoft.com/office/drawing/2014/main" id="{6959BA9F-80DC-496D-E965-6C0FF8085758}"/>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7</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5616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21D13-F45E-0C63-C982-0023B336A6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FB653D-F673-50A9-D154-A84A5E8FB9D9}"/>
              </a:ext>
            </a:extLst>
          </p:cNvPr>
          <p:cNvSpPr>
            <a:spLocks noGrp="1" noRot="1" noChangeAspect="1"/>
          </p:cNvSpPr>
          <p:nvPr>
            <p:ph type="sldImg"/>
          </p:nvPr>
        </p:nvSpPr>
        <p:spPr>
          <a:xfrm>
            <a:off x="788988" y="376238"/>
            <a:ext cx="5475287" cy="3081337"/>
          </a:xfrm>
        </p:spPr>
      </p:sp>
      <p:sp>
        <p:nvSpPr>
          <p:cNvPr id="3" name="Notes Placeholder 2">
            <a:extLst>
              <a:ext uri="{FF2B5EF4-FFF2-40B4-BE49-F238E27FC236}">
                <a16:creationId xmlns:a16="http://schemas.microsoft.com/office/drawing/2014/main" id="{DF28BDEA-ED90-D7D8-BEF5-057F7143264D}"/>
              </a:ext>
            </a:extLst>
          </p:cNvPr>
          <p:cNvSpPr>
            <a:spLocks noGrp="1"/>
          </p:cNvSpPr>
          <p:nvPr>
            <p:ph type="body" idx="1"/>
          </p:nvPr>
        </p:nvSpPr>
        <p:spPr/>
        <p:txBody>
          <a:bodyPr/>
          <a:lstStyle/>
          <a:p>
            <a:r>
              <a:rPr lang="en-CA" sz="1200" b="0" i="0" kern="1200" dirty="0">
                <a:solidFill>
                  <a:schemeClr val="tx1"/>
                </a:solidFill>
                <a:effectLst/>
                <a:latin typeface="Arial" panose="020B0604020202020204" pitchFamily="34" charset="0"/>
                <a:ea typeface="+mn-ea"/>
                <a:cs typeface="Arial" panose="020B0604020202020204" pitchFamily="34" charset="0"/>
              </a:rPr>
              <a:t>Poverty looks different for everyone — but its impacts are felt across our entire community. Rising costs, limited access to housing and services, and systemic barriers continue to make it harder for people to meet their basic needs and live with dignity.</a:t>
            </a:r>
          </a:p>
          <a:p>
            <a:r>
              <a:rPr lang="en-CA" sz="1200" b="0" i="0" kern="1200" dirty="0">
                <a:solidFill>
                  <a:schemeClr val="tx1"/>
                </a:solidFill>
                <a:effectLst/>
                <a:latin typeface="Arial"/>
                <a:cs typeface="Arial"/>
              </a:rPr>
              <a:t> </a:t>
            </a:r>
          </a:p>
          <a:p>
            <a:r>
              <a:rPr lang="en-CA" sz="1200" b="0" i="0" kern="1200" dirty="0">
                <a:solidFill>
                  <a:schemeClr val="tx1"/>
                </a:solidFill>
                <a:effectLst/>
                <a:latin typeface="Arial"/>
                <a:cs typeface="Arial"/>
              </a:rPr>
              <a:t>At United Way Elgin Middlesex, we tackle poverty so everyone in our region has a fair shot at a good life. Guided by our Community Impact </a:t>
            </a:r>
            <a:r>
              <a:rPr lang="en-CA" dirty="0">
                <a:latin typeface="Arial"/>
                <a:cs typeface="Arial"/>
              </a:rPr>
              <a:t>volunteers</a:t>
            </a:r>
            <a:r>
              <a:rPr lang="en-CA" sz="1200" b="0" i="0" kern="1200" dirty="0">
                <a:solidFill>
                  <a:schemeClr val="tx1"/>
                </a:solidFill>
                <a:effectLst/>
                <a:latin typeface="Arial"/>
                <a:cs typeface="Arial"/>
              </a:rPr>
              <a:t>, we focus our investments, advocacy, and partnerships in five priority areas </a:t>
            </a:r>
            <a:r>
              <a:rPr lang="en-CA" dirty="0">
                <a:latin typeface="Arial"/>
                <a:cs typeface="Arial"/>
              </a:rPr>
              <a:t>that are all connected to poverty. We know by supporting these issues, </a:t>
            </a:r>
            <a:r>
              <a:rPr lang="en-CA" sz="1200" b="0" i="0" kern="1200" dirty="0">
                <a:solidFill>
                  <a:schemeClr val="tx1"/>
                </a:solidFill>
                <a:effectLst/>
                <a:latin typeface="Arial"/>
                <a:cs typeface="Arial"/>
              </a:rPr>
              <a:t>we can create meaningful, lasting change. </a:t>
            </a:r>
          </a:p>
          <a:p>
            <a:endParaRPr lang="en-CA" sz="1200" b="0" i="0" kern="1200" dirty="0">
              <a:solidFill>
                <a:schemeClr val="tx1"/>
              </a:solidFill>
              <a:effectLst/>
            </a:endParaRPr>
          </a:p>
          <a:p>
            <a:r>
              <a:rPr lang="en-CA" sz="1200" b="0" i="0" kern="1200" dirty="0">
                <a:solidFill>
                  <a:schemeClr val="tx1"/>
                </a:solidFill>
                <a:effectLst/>
                <a:latin typeface="Arial"/>
                <a:cs typeface="Arial"/>
              </a:rPr>
              <a:t>Together with community partners, donors, and volunteers, we work to remove barriers, strengthen supports, and build </a:t>
            </a:r>
            <a:r>
              <a:rPr lang="en-CA" dirty="0">
                <a:latin typeface="Arial"/>
                <a:cs typeface="Arial"/>
              </a:rPr>
              <a:t>better </a:t>
            </a:r>
            <a:r>
              <a:rPr lang="en-CA" dirty="0" err="1">
                <a:latin typeface="Arial"/>
                <a:cs typeface="Arial"/>
              </a:rPr>
              <a:t>communites</a:t>
            </a:r>
            <a:r>
              <a:rPr lang="en-CA" dirty="0">
                <a:latin typeface="Arial"/>
                <a:cs typeface="Arial"/>
              </a:rPr>
              <a:t> for everyone.</a:t>
            </a:r>
            <a:endParaRPr lang="en-CA" sz="1200" b="0" i="0" kern="1200" dirty="0">
              <a:solidFill>
                <a:schemeClr val="tx1"/>
              </a:solidFill>
              <a:effectLs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3D85E6D-8DB9-F3BE-0609-D96E27667ACE}"/>
              </a:ext>
            </a:extLst>
          </p:cNvPr>
          <p:cNvSpPr>
            <a:spLocks noGrp="1"/>
          </p:cNvSpPr>
          <p:nvPr>
            <p:ph type="sldNum" sz="quarter" idx="5"/>
          </p:nvPr>
        </p:nvSpPr>
        <p:spPr/>
        <p:txBody>
          <a:bodyPr/>
          <a:lstStyle/>
          <a:p>
            <a:fld id="{C8392ADB-C399-4C73-A450-5CA3784AB429}" type="slidenum">
              <a:rPr lang="en-US" smtClean="0"/>
              <a:pPr/>
              <a:t>8</a:t>
            </a:fld>
            <a:endParaRPr lang="en-US"/>
          </a:p>
        </p:txBody>
      </p:sp>
    </p:spTree>
    <p:extLst>
      <p:ext uri="{BB962C8B-B14F-4D97-AF65-F5344CB8AC3E}">
        <p14:creationId xmlns:p14="http://schemas.microsoft.com/office/powerpoint/2010/main" val="2757003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21267-DC5C-7711-1AAA-FB7DF3640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B39DC7-6304-A8CA-B78D-BB28258299F7}"/>
              </a:ext>
            </a:extLst>
          </p:cNvPr>
          <p:cNvSpPr>
            <a:spLocks noGrp="1" noRot="1" noChangeAspect="1"/>
          </p:cNvSpPr>
          <p:nvPr>
            <p:ph type="sldImg"/>
          </p:nvPr>
        </p:nvSpPr>
        <p:spPr>
          <a:xfrm>
            <a:off x="800100" y="403225"/>
            <a:ext cx="5486400" cy="3086100"/>
          </a:xfrm>
          <a:prstGeom prst="rect">
            <a:avLst/>
          </a:prstGeom>
        </p:spPr>
      </p:sp>
      <p:sp>
        <p:nvSpPr>
          <p:cNvPr id="3" name="Notes Placeholder 2">
            <a:extLst>
              <a:ext uri="{FF2B5EF4-FFF2-40B4-BE49-F238E27FC236}">
                <a16:creationId xmlns:a16="http://schemas.microsoft.com/office/drawing/2014/main" id="{901A373D-D473-2A65-A444-429DAE83B678}"/>
              </a:ext>
            </a:extLst>
          </p:cNvPr>
          <p:cNvSpPr>
            <a:spLocks noGrp="1"/>
          </p:cNvSpPr>
          <p:nvPr>
            <p:ph type="body" idx="1"/>
          </p:nvPr>
        </p:nvSpPr>
        <p:spPr>
          <a:xfrm>
            <a:off x="385763" y="3733800"/>
            <a:ext cx="6296128" cy="4997097"/>
          </a:xfrm>
          <a:prstGeom prst="rect">
            <a:avLst/>
          </a:prstGeom>
        </p:spPr>
        <p:txBody>
          <a:bodyPr/>
          <a:lstStyle/>
          <a:p>
            <a:pPr fontAlgn="base"/>
            <a:r>
              <a:rPr lang="en-US" dirty="0">
                <a:solidFill>
                  <a:srgbClr val="231F20"/>
                </a:solidFill>
                <a:latin typeface="Arial"/>
                <a:ea typeface="Roboto"/>
                <a:cs typeface="Arial"/>
              </a:rPr>
              <a:t>Thousands of families need help accessing basic or essential needs. Programs that provide basic needs are also an important first contact for people to learn where they can get help for whatever issues they are </a:t>
            </a:r>
            <a:r>
              <a:rPr lang="en-US">
                <a:solidFill>
                  <a:srgbClr val="231F20"/>
                </a:solidFill>
                <a:latin typeface="Arial"/>
                <a:ea typeface="Roboto"/>
                <a:cs typeface="Arial"/>
              </a:rPr>
              <a:t>facing.</a:t>
            </a:r>
            <a:endParaRPr lang="en-US" dirty="0">
              <a:solidFill>
                <a:srgbClr val="231F20"/>
              </a:solidFill>
              <a:latin typeface="Arial"/>
              <a:ea typeface="Roboto"/>
              <a:cs typeface="Arial"/>
            </a:endParaRPr>
          </a:p>
        </p:txBody>
      </p:sp>
      <p:sp>
        <p:nvSpPr>
          <p:cNvPr id="5" name="Slide Number Placeholder 3">
            <a:extLst>
              <a:ext uri="{FF2B5EF4-FFF2-40B4-BE49-F238E27FC236}">
                <a16:creationId xmlns:a16="http://schemas.microsoft.com/office/drawing/2014/main" id="{F74DC530-F3A2-6FA5-E7DF-2F7629273DCA}"/>
              </a:ext>
            </a:extLst>
          </p:cNvPr>
          <p:cNvSpPr txBox="1">
            <a:spLocks/>
          </p:cNvSpPr>
          <p:nvPr/>
        </p:nvSpPr>
        <p:spPr>
          <a:xfrm>
            <a:off x="3491706" y="8730896"/>
            <a:ext cx="3175794" cy="385469"/>
          </a:xfrm>
          <a:prstGeom prst="rect">
            <a:avLst/>
          </a:prstGeom>
        </p:spPr>
        <p:txBody>
          <a:bodyPr vert="horz" lIns="91440" tIns="45720" rIns="91440" bIns="45720" rtlCol="0" anchor="b"/>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37B2A0-EF10-47B2-942D-42B05880FADF}" type="slidenum">
              <a:rPr lang="en-CA" sz="1200" smtClean="0">
                <a:latin typeface="Arial" panose="020B0604020202020204" pitchFamily="34" charset="0"/>
                <a:cs typeface="Arial" panose="020B0604020202020204" pitchFamily="34" charset="0"/>
              </a:rPr>
              <a:pPr/>
              <a:t>9</a:t>
            </a:fld>
            <a:endParaRPr lang="en-CA"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0203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754AA-095C-8F4E-B23D-E3A5C8120B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EF25F9-AC2B-5547-A341-D511F04C9ABA}"/>
              </a:ext>
            </a:extLst>
          </p:cNvPr>
          <p:cNvSpPr>
            <a:spLocks noGrp="1"/>
          </p:cNvSpPr>
          <p:nvPr>
            <p:ph type="subTitle" idx="1"/>
          </p:nvPr>
        </p:nvSpPr>
        <p:spPr>
          <a:xfrm>
            <a:off x="1524000" y="3602038"/>
            <a:ext cx="9144000" cy="1655762"/>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3486131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F9127-CA6B-3B4B-BA6F-D29589E398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F22433-C78A-4440-97BC-9B252F9D2F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CFB60B-ED15-CD4D-BD0E-922AD91A79B0}"/>
              </a:ext>
            </a:extLst>
          </p:cNvPr>
          <p:cNvSpPr>
            <a:spLocks noGrp="1"/>
          </p:cNvSpPr>
          <p:nvPr>
            <p:ph type="dt" sz="half" idx="10"/>
          </p:nvPr>
        </p:nvSpPr>
        <p:spPr/>
        <p:txBody>
          <a:bodyPr/>
          <a:lstStyle/>
          <a:p>
            <a:fld id="{63E4C5FE-06B0-7E45-A7B6-6DE79D11D5D2}" type="datetimeFigureOut">
              <a:rPr lang="en-US" smtClean="0"/>
              <a:t>8/20/2026</a:t>
            </a:fld>
            <a:endParaRPr lang="en-US"/>
          </a:p>
        </p:txBody>
      </p:sp>
      <p:sp>
        <p:nvSpPr>
          <p:cNvPr id="5" name="Footer Placeholder 4">
            <a:extLst>
              <a:ext uri="{FF2B5EF4-FFF2-40B4-BE49-F238E27FC236}">
                <a16:creationId xmlns:a16="http://schemas.microsoft.com/office/drawing/2014/main" id="{ACB68176-E856-7D44-8167-8D4828B745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AD1F8D-1FD1-F44F-AA2A-4C27E2966DBB}"/>
              </a:ext>
            </a:extLst>
          </p:cNvPr>
          <p:cNvSpPr>
            <a:spLocks noGrp="1"/>
          </p:cNvSpPr>
          <p:nvPr>
            <p:ph type="sldNum" sz="quarter" idx="12"/>
          </p:nvPr>
        </p:nvSpPr>
        <p:spPr/>
        <p:txBody>
          <a:bodyPr/>
          <a:lstStyle/>
          <a:p>
            <a:fld id="{E668D4C4-AFE0-3241-9D92-5269141DC39F}" type="slidenum">
              <a:rPr lang="en-US" smtClean="0"/>
              <a:t>‹#›</a:t>
            </a:fld>
            <a:endParaRPr lang="en-US"/>
          </a:p>
        </p:txBody>
      </p:sp>
    </p:spTree>
    <p:extLst>
      <p:ext uri="{BB962C8B-B14F-4D97-AF65-F5344CB8AC3E}">
        <p14:creationId xmlns:p14="http://schemas.microsoft.com/office/powerpoint/2010/main" val="1568219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A0BCCE-63A8-0041-AAEE-4FACA86CD7F3}"/>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E024622-D077-7C4F-B9B0-BE49F71D5A73}"/>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900875-75F3-EF40-A78E-16A8CB1524B0}"/>
              </a:ext>
            </a:extLst>
          </p:cNvPr>
          <p:cNvSpPr>
            <a:spLocks noGrp="1"/>
          </p:cNvSpPr>
          <p:nvPr>
            <p:ph type="dt" sz="half" idx="10"/>
          </p:nvPr>
        </p:nvSpPr>
        <p:spPr/>
        <p:txBody>
          <a:bodyPr/>
          <a:lstStyle/>
          <a:p>
            <a:fld id="{63E4C5FE-06B0-7E45-A7B6-6DE79D11D5D2}" type="datetimeFigureOut">
              <a:rPr lang="en-US" smtClean="0"/>
              <a:t>8/20/2026</a:t>
            </a:fld>
            <a:endParaRPr lang="en-US"/>
          </a:p>
        </p:txBody>
      </p:sp>
      <p:sp>
        <p:nvSpPr>
          <p:cNvPr id="5" name="Footer Placeholder 4">
            <a:extLst>
              <a:ext uri="{FF2B5EF4-FFF2-40B4-BE49-F238E27FC236}">
                <a16:creationId xmlns:a16="http://schemas.microsoft.com/office/drawing/2014/main" id="{95BA0CEE-B3F2-AD4F-B5EF-63548CFEBC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FD75E8-907D-C446-9EA4-DF96158CEA94}"/>
              </a:ext>
            </a:extLst>
          </p:cNvPr>
          <p:cNvSpPr>
            <a:spLocks noGrp="1"/>
          </p:cNvSpPr>
          <p:nvPr>
            <p:ph type="sldNum" sz="quarter" idx="12"/>
          </p:nvPr>
        </p:nvSpPr>
        <p:spPr/>
        <p:txBody>
          <a:bodyPr/>
          <a:lstStyle/>
          <a:p>
            <a:fld id="{E668D4C4-AFE0-3241-9D92-5269141DC39F}" type="slidenum">
              <a:rPr lang="en-US" smtClean="0"/>
              <a:t>‹#›</a:t>
            </a:fld>
            <a:endParaRPr lang="en-US"/>
          </a:p>
        </p:txBody>
      </p:sp>
    </p:spTree>
    <p:extLst>
      <p:ext uri="{BB962C8B-B14F-4D97-AF65-F5344CB8AC3E}">
        <p14:creationId xmlns:p14="http://schemas.microsoft.com/office/powerpoint/2010/main" val="1674314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5073" y="410307"/>
            <a:ext cx="10515600" cy="796752"/>
          </a:xfrm>
          <a:prstGeom prst="rect">
            <a:avLst/>
          </a:prstGeom>
        </p:spPr>
        <p:txBody>
          <a:bodyPr>
            <a:normAutofit/>
          </a:bodyPr>
          <a:lstStyle>
            <a:lvl1pPr>
              <a:defRPr sz="4800" b="1">
                <a:latin typeface="Arial" panose="020B0604020202020204" pitchFamily="34" charset="0"/>
                <a:cs typeface="Arial" panose="020B0604020202020204" pitchFamily="34" charset="0"/>
              </a:defRPr>
            </a:lvl1pPr>
          </a:lstStyle>
          <a:p>
            <a:r>
              <a:rPr lang="en-US"/>
              <a:t>Content 1</a:t>
            </a:r>
          </a:p>
        </p:txBody>
      </p:sp>
      <p:sp>
        <p:nvSpPr>
          <p:cNvPr id="12" name="Rectangle 11"/>
          <p:cNvSpPr/>
          <p:nvPr userDrawn="1"/>
        </p:nvSpPr>
        <p:spPr>
          <a:xfrm>
            <a:off x="870825" y="1207059"/>
            <a:ext cx="748146" cy="7851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p:cNvSpPr>
            <a:spLocks noGrp="1"/>
          </p:cNvSpPr>
          <p:nvPr>
            <p:ph type="body" sz="quarter" idx="13" hasCustomPrompt="1"/>
          </p:nvPr>
        </p:nvSpPr>
        <p:spPr>
          <a:xfrm>
            <a:off x="755650" y="1589088"/>
            <a:ext cx="10469563" cy="3938343"/>
          </a:xfrm>
          <a:prstGeom prst="rect">
            <a:avLst/>
          </a:prstGeom>
        </p:spPr>
        <p:txBody>
          <a:bodyPr>
            <a:normAutofit/>
          </a:bodyPr>
          <a:lstStyle>
            <a:lvl1pPr>
              <a:defRPr sz="2500" baseline="0">
                <a:latin typeface="Arial" panose="020B0604020202020204" pitchFamily="34" charset="0"/>
                <a:cs typeface="Arial" panose="020B0604020202020204" pitchFamily="34" charset="0"/>
              </a:defRPr>
            </a:lvl1pPr>
            <a:lvl2pPr>
              <a:defRPr sz="2500">
                <a:latin typeface="Arial" panose="020B0604020202020204" pitchFamily="34" charset="0"/>
                <a:cs typeface="Arial" panose="020B0604020202020204" pitchFamily="34" charset="0"/>
              </a:defRPr>
            </a:lvl2pPr>
            <a:lvl3pPr>
              <a:defRPr sz="2500">
                <a:latin typeface="Arial" panose="020B0604020202020204" pitchFamily="34" charset="0"/>
                <a:cs typeface="Arial" panose="020B0604020202020204" pitchFamily="34" charset="0"/>
              </a:defRPr>
            </a:lvl3pPr>
            <a:lvl4pPr>
              <a:defRPr sz="2500">
                <a:latin typeface="Arial" panose="020B0604020202020204" pitchFamily="34" charset="0"/>
                <a:cs typeface="Arial" panose="020B0604020202020204" pitchFamily="34" charset="0"/>
              </a:defRPr>
            </a:lvl4pPr>
            <a:lvl5pPr>
              <a:defRPr sz="2500">
                <a:latin typeface="Arial" panose="020B0604020202020204" pitchFamily="34" charset="0"/>
                <a:cs typeface="Arial" panose="020B0604020202020204" pitchFamily="34" charset="0"/>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a:t>
            </a:r>
            <a:r>
              <a:rPr lang="en-US" err="1"/>
              <a:t>dolore</a:t>
            </a:r>
            <a:r>
              <a:rPr lang="en-US"/>
              <a:t> magna </a:t>
            </a:r>
            <a:r>
              <a:rPr lang="en-US" err="1"/>
              <a:t>aliquam</a:t>
            </a:r>
            <a:r>
              <a:rPr lang="en-US"/>
              <a:t> </a:t>
            </a:r>
            <a:r>
              <a:rPr lang="en-US" err="1"/>
              <a:t>erat</a:t>
            </a:r>
            <a:r>
              <a:rPr lang="en-US"/>
              <a:t> </a:t>
            </a:r>
            <a:r>
              <a:rPr lang="en-US" err="1"/>
              <a:t>volutpat</a:t>
            </a:r>
            <a:r>
              <a:rPr lang="en-US"/>
              <a:t>. </a:t>
            </a:r>
            <a:r>
              <a:rPr lang="en-US" err="1"/>
              <a:t>Ut</a:t>
            </a:r>
            <a:r>
              <a:rPr lang="en-US"/>
              <a: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a:t>
            </a:r>
            <a:r>
              <a:rPr lang="en-US"/>
              <a:t> </a:t>
            </a:r>
            <a:r>
              <a:rPr lang="en-US" err="1"/>
              <a:t>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aliqip</a:t>
            </a:r>
            <a:r>
              <a:rPr lang="en-US"/>
              <a:t> ex </a:t>
            </a:r>
            <a:r>
              <a:rPr lang="en-US" err="1"/>
              <a:t>ea</a:t>
            </a:r>
            <a:r>
              <a:rPr lang="en-US"/>
              <a:t> </a:t>
            </a:r>
            <a:r>
              <a:rPr lang="en-US" err="1"/>
              <a:t>commodo</a:t>
            </a:r>
            <a:r>
              <a:rPr lang="en-US"/>
              <a:t>.</a:t>
            </a:r>
          </a:p>
          <a:p>
            <a:pPr lvl="0"/>
            <a:endParaRPr lang="en-US"/>
          </a:p>
          <a:p>
            <a:pPr lvl="0"/>
            <a:r>
              <a:rPr lang="en-US" err="1"/>
              <a:t>Ut</a:t>
            </a:r>
            <a:r>
              <a:rPr lang="en-US"/>
              <a: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a:t>
            </a:r>
            <a:r>
              <a:rPr lang="en-US"/>
              <a:t> </a:t>
            </a:r>
            <a:r>
              <a:rPr lang="en-US" err="1"/>
              <a:t>corper</a:t>
            </a:r>
            <a:r>
              <a:rPr lang="en-US"/>
              <a:t> </a:t>
            </a:r>
            <a:r>
              <a:rPr lang="en-US" err="1"/>
              <a:t>suscipit</a:t>
            </a:r>
            <a:r>
              <a:rPr lang="en-US"/>
              <a:t> </a:t>
            </a:r>
            <a:r>
              <a:rPr lang="en-US" err="1"/>
              <a:t>lobortis</a:t>
            </a:r>
            <a:r>
              <a:rPr lang="en-US"/>
              <a:t> </a:t>
            </a:r>
            <a:r>
              <a:rPr lang="en-US" err="1"/>
              <a:t>nisl</a:t>
            </a:r>
            <a:r>
              <a:rPr lang="en-US"/>
              <a:t> </a:t>
            </a:r>
            <a:r>
              <a:rPr lang="en-US" err="1"/>
              <a:t>aliquip</a:t>
            </a:r>
            <a:r>
              <a:rPr lang="en-US"/>
              <a:t> ex </a:t>
            </a:r>
            <a:r>
              <a:rPr lang="en-US" err="1"/>
              <a:t>ea</a:t>
            </a:r>
            <a:r>
              <a:rPr lang="en-US"/>
              <a:t> </a:t>
            </a:r>
            <a:r>
              <a:rPr lang="en-US" err="1"/>
              <a:t>commodo</a:t>
            </a:r>
            <a:r>
              <a:rPr lang="en-US"/>
              <a:t>. 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tinsidunt</a:t>
            </a:r>
            <a:r>
              <a:rPr lang="en-US"/>
              <a:t> </a:t>
            </a:r>
            <a:r>
              <a:rPr lang="en-US" err="1"/>
              <a:t>ut</a:t>
            </a:r>
            <a:r>
              <a:rPr lang="en-US"/>
              <a:t> </a:t>
            </a:r>
            <a:r>
              <a:rPr lang="en-US" err="1"/>
              <a:t>laoreet</a:t>
            </a:r>
            <a:r>
              <a:rPr lang="en-US"/>
              <a:t> </a:t>
            </a:r>
            <a:r>
              <a:rPr lang="en-US" err="1"/>
              <a:t>dolore</a:t>
            </a:r>
            <a:r>
              <a:rPr lang="en-US"/>
              <a:t> magna </a:t>
            </a:r>
            <a:r>
              <a:rPr lang="en-US" err="1"/>
              <a:t>aliquam</a:t>
            </a:r>
            <a:r>
              <a:rPr lang="en-US"/>
              <a:t> </a:t>
            </a:r>
            <a:r>
              <a:rPr lang="en-US" err="1"/>
              <a:t>erat</a:t>
            </a:r>
            <a:r>
              <a:rPr lang="en-US"/>
              <a:t> </a:t>
            </a:r>
            <a:r>
              <a:rPr lang="en-US" err="1"/>
              <a:t>volutpat</a:t>
            </a:r>
            <a:r>
              <a:rPr lang="en-US"/>
              <a:t>.</a:t>
            </a:r>
          </a:p>
        </p:txBody>
      </p:sp>
    </p:spTree>
    <p:extLst>
      <p:ext uri="{BB962C8B-B14F-4D97-AF65-F5344CB8AC3E}">
        <p14:creationId xmlns:p14="http://schemas.microsoft.com/office/powerpoint/2010/main" val="30333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701AF-0FF6-BC49-B76E-04E5B54867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188E6B-D5D7-144F-AE80-C02881753B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A20EED-6F12-7D48-9D2A-1B16F32EB93F}"/>
              </a:ext>
            </a:extLst>
          </p:cNvPr>
          <p:cNvSpPr>
            <a:spLocks noGrp="1"/>
          </p:cNvSpPr>
          <p:nvPr>
            <p:ph type="dt" sz="half" idx="10"/>
          </p:nvPr>
        </p:nvSpPr>
        <p:spPr/>
        <p:txBody>
          <a:bodyPr/>
          <a:lstStyle/>
          <a:p>
            <a:fld id="{63E4C5FE-06B0-7E45-A7B6-6DE79D11D5D2}" type="datetimeFigureOut">
              <a:rPr lang="en-US" smtClean="0"/>
              <a:t>8/20/2026</a:t>
            </a:fld>
            <a:endParaRPr lang="en-US"/>
          </a:p>
        </p:txBody>
      </p:sp>
      <p:sp>
        <p:nvSpPr>
          <p:cNvPr id="5" name="Footer Placeholder 4">
            <a:extLst>
              <a:ext uri="{FF2B5EF4-FFF2-40B4-BE49-F238E27FC236}">
                <a16:creationId xmlns:a16="http://schemas.microsoft.com/office/drawing/2014/main" id="{3D84CE4C-6048-0F4B-B932-B7B4E6DA1A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7C5387-479D-7444-A3F4-E69F9182AE7D}"/>
              </a:ext>
            </a:extLst>
          </p:cNvPr>
          <p:cNvSpPr>
            <a:spLocks noGrp="1"/>
          </p:cNvSpPr>
          <p:nvPr>
            <p:ph type="sldNum" sz="quarter" idx="12"/>
          </p:nvPr>
        </p:nvSpPr>
        <p:spPr/>
        <p:txBody>
          <a:bodyPr/>
          <a:lstStyle/>
          <a:p>
            <a:fld id="{E668D4C4-AFE0-3241-9D92-5269141DC39F}" type="slidenum">
              <a:rPr lang="en-US" smtClean="0"/>
              <a:t>‹#›</a:t>
            </a:fld>
            <a:endParaRPr lang="en-US"/>
          </a:p>
        </p:txBody>
      </p:sp>
    </p:spTree>
    <p:extLst>
      <p:ext uri="{BB962C8B-B14F-4D97-AF65-F5344CB8AC3E}">
        <p14:creationId xmlns:p14="http://schemas.microsoft.com/office/powerpoint/2010/main" val="3698469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EC87B-DA41-5044-BB4C-45912F112784}"/>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F3A9BD-F2B6-8E45-BF5D-DE12D7E262E0}"/>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20433D-F2C6-154E-941B-87D5D307874F}"/>
              </a:ext>
            </a:extLst>
          </p:cNvPr>
          <p:cNvSpPr>
            <a:spLocks noGrp="1"/>
          </p:cNvSpPr>
          <p:nvPr>
            <p:ph type="dt" sz="half" idx="10"/>
          </p:nvPr>
        </p:nvSpPr>
        <p:spPr/>
        <p:txBody>
          <a:bodyPr/>
          <a:lstStyle/>
          <a:p>
            <a:fld id="{63E4C5FE-06B0-7E45-A7B6-6DE79D11D5D2}" type="datetimeFigureOut">
              <a:rPr lang="en-US" smtClean="0"/>
              <a:t>8/20/2026</a:t>
            </a:fld>
            <a:endParaRPr lang="en-US"/>
          </a:p>
        </p:txBody>
      </p:sp>
      <p:sp>
        <p:nvSpPr>
          <p:cNvPr id="5" name="Footer Placeholder 4">
            <a:extLst>
              <a:ext uri="{FF2B5EF4-FFF2-40B4-BE49-F238E27FC236}">
                <a16:creationId xmlns:a16="http://schemas.microsoft.com/office/drawing/2014/main" id="{D66260DF-9454-C648-9A5D-6A772B2EE9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0E97C1-EFBF-5B4C-A007-B72556655BE2}"/>
              </a:ext>
            </a:extLst>
          </p:cNvPr>
          <p:cNvSpPr>
            <a:spLocks noGrp="1"/>
          </p:cNvSpPr>
          <p:nvPr>
            <p:ph type="sldNum" sz="quarter" idx="12"/>
          </p:nvPr>
        </p:nvSpPr>
        <p:spPr/>
        <p:txBody>
          <a:bodyPr/>
          <a:lstStyle/>
          <a:p>
            <a:fld id="{E668D4C4-AFE0-3241-9D92-5269141DC39F}" type="slidenum">
              <a:rPr lang="en-US" smtClean="0"/>
              <a:t>‹#›</a:t>
            </a:fld>
            <a:endParaRPr lang="en-US"/>
          </a:p>
        </p:txBody>
      </p:sp>
    </p:spTree>
    <p:extLst>
      <p:ext uri="{BB962C8B-B14F-4D97-AF65-F5344CB8AC3E}">
        <p14:creationId xmlns:p14="http://schemas.microsoft.com/office/powerpoint/2010/main" val="622910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78E6E-1742-DC44-95FF-48F6AFFF2C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B645D9-B31A-FF4C-BF39-5B1044EBDF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677873-2D44-1A4F-BB1A-EFE0459BAD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DEB54D-96DE-3942-B94B-80726FDF1B56}"/>
              </a:ext>
            </a:extLst>
          </p:cNvPr>
          <p:cNvSpPr>
            <a:spLocks noGrp="1"/>
          </p:cNvSpPr>
          <p:nvPr>
            <p:ph type="dt" sz="half" idx="10"/>
          </p:nvPr>
        </p:nvSpPr>
        <p:spPr/>
        <p:txBody>
          <a:bodyPr/>
          <a:lstStyle/>
          <a:p>
            <a:fld id="{63E4C5FE-06B0-7E45-A7B6-6DE79D11D5D2}" type="datetimeFigureOut">
              <a:rPr lang="en-US" smtClean="0"/>
              <a:t>8/20/2026</a:t>
            </a:fld>
            <a:endParaRPr lang="en-US"/>
          </a:p>
        </p:txBody>
      </p:sp>
      <p:sp>
        <p:nvSpPr>
          <p:cNvPr id="6" name="Footer Placeholder 5">
            <a:extLst>
              <a:ext uri="{FF2B5EF4-FFF2-40B4-BE49-F238E27FC236}">
                <a16:creationId xmlns:a16="http://schemas.microsoft.com/office/drawing/2014/main" id="{54723A7F-C85A-D243-947A-42FBFD7055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A9E27B-FACA-114F-A58E-AD1ADD59BF1C}"/>
              </a:ext>
            </a:extLst>
          </p:cNvPr>
          <p:cNvSpPr>
            <a:spLocks noGrp="1"/>
          </p:cNvSpPr>
          <p:nvPr>
            <p:ph type="sldNum" sz="quarter" idx="12"/>
          </p:nvPr>
        </p:nvSpPr>
        <p:spPr/>
        <p:txBody>
          <a:bodyPr/>
          <a:lstStyle/>
          <a:p>
            <a:fld id="{E668D4C4-AFE0-3241-9D92-5269141DC39F}" type="slidenum">
              <a:rPr lang="en-US" smtClean="0"/>
              <a:t>‹#›</a:t>
            </a:fld>
            <a:endParaRPr lang="en-US"/>
          </a:p>
        </p:txBody>
      </p:sp>
    </p:spTree>
    <p:extLst>
      <p:ext uri="{BB962C8B-B14F-4D97-AF65-F5344CB8AC3E}">
        <p14:creationId xmlns:p14="http://schemas.microsoft.com/office/powerpoint/2010/main" val="2749661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CE099-565E-D944-BE6C-36C541D8A703}"/>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EFF8DC-96DB-2441-8835-19D588777272}"/>
              </a:ext>
            </a:extLst>
          </p:cNvPr>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76D1E3-33BA-1140-A368-A33BEE297895}"/>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5449B0-6ADE-D74B-B852-DBA6FFD915D9}"/>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634311-5791-7D47-94D8-D23E30FA952C}"/>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F02702-05E8-6849-B68D-EA57F4FBDE7F}"/>
              </a:ext>
            </a:extLst>
          </p:cNvPr>
          <p:cNvSpPr>
            <a:spLocks noGrp="1"/>
          </p:cNvSpPr>
          <p:nvPr>
            <p:ph type="dt" sz="half" idx="10"/>
          </p:nvPr>
        </p:nvSpPr>
        <p:spPr/>
        <p:txBody>
          <a:bodyPr/>
          <a:lstStyle/>
          <a:p>
            <a:fld id="{63E4C5FE-06B0-7E45-A7B6-6DE79D11D5D2}" type="datetimeFigureOut">
              <a:rPr lang="en-US" smtClean="0"/>
              <a:t>8/20/2026</a:t>
            </a:fld>
            <a:endParaRPr lang="en-US"/>
          </a:p>
        </p:txBody>
      </p:sp>
      <p:sp>
        <p:nvSpPr>
          <p:cNvPr id="8" name="Footer Placeholder 7">
            <a:extLst>
              <a:ext uri="{FF2B5EF4-FFF2-40B4-BE49-F238E27FC236}">
                <a16:creationId xmlns:a16="http://schemas.microsoft.com/office/drawing/2014/main" id="{0992BB88-CF77-7E41-B51C-9A4D894626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A1E335-4559-DF49-84B6-D48308199FC5}"/>
              </a:ext>
            </a:extLst>
          </p:cNvPr>
          <p:cNvSpPr>
            <a:spLocks noGrp="1"/>
          </p:cNvSpPr>
          <p:nvPr>
            <p:ph type="sldNum" sz="quarter" idx="12"/>
          </p:nvPr>
        </p:nvSpPr>
        <p:spPr/>
        <p:txBody>
          <a:bodyPr/>
          <a:lstStyle/>
          <a:p>
            <a:fld id="{E668D4C4-AFE0-3241-9D92-5269141DC39F}" type="slidenum">
              <a:rPr lang="en-US" smtClean="0"/>
              <a:t>‹#›</a:t>
            </a:fld>
            <a:endParaRPr lang="en-US"/>
          </a:p>
        </p:txBody>
      </p:sp>
    </p:spTree>
    <p:extLst>
      <p:ext uri="{BB962C8B-B14F-4D97-AF65-F5344CB8AC3E}">
        <p14:creationId xmlns:p14="http://schemas.microsoft.com/office/powerpoint/2010/main" val="869161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5BAFC-73AC-6B41-B98F-F215188AE4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D9BF5B-0697-E642-A734-8C10AF79AE5F}"/>
              </a:ext>
            </a:extLst>
          </p:cNvPr>
          <p:cNvSpPr>
            <a:spLocks noGrp="1"/>
          </p:cNvSpPr>
          <p:nvPr>
            <p:ph type="dt" sz="half" idx="10"/>
          </p:nvPr>
        </p:nvSpPr>
        <p:spPr/>
        <p:txBody>
          <a:bodyPr/>
          <a:lstStyle/>
          <a:p>
            <a:fld id="{63E4C5FE-06B0-7E45-A7B6-6DE79D11D5D2}" type="datetimeFigureOut">
              <a:rPr lang="en-US" smtClean="0"/>
              <a:t>8/20/2026</a:t>
            </a:fld>
            <a:endParaRPr lang="en-US"/>
          </a:p>
        </p:txBody>
      </p:sp>
      <p:sp>
        <p:nvSpPr>
          <p:cNvPr id="4" name="Footer Placeholder 3">
            <a:extLst>
              <a:ext uri="{FF2B5EF4-FFF2-40B4-BE49-F238E27FC236}">
                <a16:creationId xmlns:a16="http://schemas.microsoft.com/office/drawing/2014/main" id="{B833F9E6-659D-1348-B8FD-04911FBA48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100422-F3ED-144C-ADFE-2B439E43A901}"/>
              </a:ext>
            </a:extLst>
          </p:cNvPr>
          <p:cNvSpPr>
            <a:spLocks noGrp="1"/>
          </p:cNvSpPr>
          <p:nvPr>
            <p:ph type="sldNum" sz="quarter" idx="12"/>
          </p:nvPr>
        </p:nvSpPr>
        <p:spPr/>
        <p:txBody>
          <a:bodyPr/>
          <a:lstStyle/>
          <a:p>
            <a:fld id="{E668D4C4-AFE0-3241-9D92-5269141DC39F}" type="slidenum">
              <a:rPr lang="en-US" smtClean="0"/>
              <a:t>‹#›</a:t>
            </a:fld>
            <a:endParaRPr lang="en-US"/>
          </a:p>
        </p:txBody>
      </p:sp>
    </p:spTree>
    <p:extLst>
      <p:ext uri="{BB962C8B-B14F-4D97-AF65-F5344CB8AC3E}">
        <p14:creationId xmlns:p14="http://schemas.microsoft.com/office/powerpoint/2010/main" val="2304814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C2F3F9-5FC1-AA4E-BA21-FA618A93DF9B}"/>
              </a:ext>
            </a:extLst>
          </p:cNvPr>
          <p:cNvSpPr>
            <a:spLocks noGrp="1"/>
          </p:cNvSpPr>
          <p:nvPr>
            <p:ph type="dt" sz="half" idx="10"/>
          </p:nvPr>
        </p:nvSpPr>
        <p:spPr/>
        <p:txBody>
          <a:bodyPr/>
          <a:lstStyle/>
          <a:p>
            <a:fld id="{63E4C5FE-06B0-7E45-A7B6-6DE79D11D5D2}" type="datetimeFigureOut">
              <a:rPr lang="en-US" smtClean="0"/>
              <a:t>8/20/2026</a:t>
            </a:fld>
            <a:endParaRPr lang="en-US"/>
          </a:p>
        </p:txBody>
      </p:sp>
      <p:sp>
        <p:nvSpPr>
          <p:cNvPr id="3" name="Footer Placeholder 2">
            <a:extLst>
              <a:ext uri="{FF2B5EF4-FFF2-40B4-BE49-F238E27FC236}">
                <a16:creationId xmlns:a16="http://schemas.microsoft.com/office/drawing/2014/main" id="{B55C4E66-0985-BC43-ACDD-E7925B8B4E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EE1F67-F2CB-D54D-B293-A5A70693B7ED}"/>
              </a:ext>
            </a:extLst>
          </p:cNvPr>
          <p:cNvSpPr>
            <a:spLocks noGrp="1"/>
          </p:cNvSpPr>
          <p:nvPr>
            <p:ph type="sldNum" sz="quarter" idx="12"/>
          </p:nvPr>
        </p:nvSpPr>
        <p:spPr/>
        <p:txBody>
          <a:bodyPr/>
          <a:lstStyle/>
          <a:p>
            <a:fld id="{E668D4C4-AFE0-3241-9D92-5269141DC39F}" type="slidenum">
              <a:rPr lang="en-US" smtClean="0"/>
              <a:t>‹#›</a:t>
            </a:fld>
            <a:endParaRPr lang="en-US"/>
          </a:p>
        </p:txBody>
      </p:sp>
    </p:spTree>
    <p:extLst>
      <p:ext uri="{BB962C8B-B14F-4D97-AF65-F5344CB8AC3E}">
        <p14:creationId xmlns:p14="http://schemas.microsoft.com/office/powerpoint/2010/main" val="1614272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2FF7C-88F9-7B4F-A19C-9BF12DC596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9FC4E1-C737-BA42-9BE0-93455D88D552}"/>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2E689D-116B-1A46-B237-AFF38A19D77D}"/>
              </a:ext>
            </a:extLst>
          </p:cNvPr>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2FCC0F-0FCB-A747-AFD5-ACE7016D2F55}"/>
              </a:ext>
            </a:extLst>
          </p:cNvPr>
          <p:cNvSpPr>
            <a:spLocks noGrp="1"/>
          </p:cNvSpPr>
          <p:nvPr>
            <p:ph type="dt" sz="half" idx="10"/>
          </p:nvPr>
        </p:nvSpPr>
        <p:spPr/>
        <p:txBody>
          <a:bodyPr/>
          <a:lstStyle/>
          <a:p>
            <a:fld id="{63E4C5FE-06B0-7E45-A7B6-6DE79D11D5D2}" type="datetimeFigureOut">
              <a:rPr lang="en-US" smtClean="0"/>
              <a:t>8/20/2026</a:t>
            </a:fld>
            <a:endParaRPr lang="en-US"/>
          </a:p>
        </p:txBody>
      </p:sp>
      <p:sp>
        <p:nvSpPr>
          <p:cNvPr id="6" name="Footer Placeholder 5">
            <a:extLst>
              <a:ext uri="{FF2B5EF4-FFF2-40B4-BE49-F238E27FC236}">
                <a16:creationId xmlns:a16="http://schemas.microsoft.com/office/drawing/2014/main" id="{D9F098F9-8FFD-AA44-849C-2EFFE83D3B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5F375F-E29E-AE4F-B0F8-EA864EAF238B}"/>
              </a:ext>
            </a:extLst>
          </p:cNvPr>
          <p:cNvSpPr>
            <a:spLocks noGrp="1"/>
          </p:cNvSpPr>
          <p:nvPr>
            <p:ph type="sldNum" sz="quarter" idx="12"/>
          </p:nvPr>
        </p:nvSpPr>
        <p:spPr/>
        <p:txBody>
          <a:bodyPr/>
          <a:lstStyle/>
          <a:p>
            <a:fld id="{E668D4C4-AFE0-3241-9D92-5269141DC39F}" type="slidenum">
              <a:rPr lang="en-US" smtClean="0"/>
              <a:t>‹#›</a:t>
            </a:fld>
            <a:endParaRPr lang="en-US"/>
          </a:p>
        </p:txBody>
      </p:sp>
    </p:spTree>
    <p:extLst>
      <p:ext uri="{BB962C8B-B14F-4D97-AF65-F5344CB8AC3E}">
        <p14:creationId xmlns:p14="http://schemas.microsoft.com/office/powerpoint/2010/main" val="2816097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7DA35-0AB7-0243-A02B-04B1F0E1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B74A99-3C13-D645-B91F-9027972BEF91}"/>
              </a:ext>
            </a:extLst>
          </p:cNvPr>
          <p:cNvSpPr>
            <a:spLocks noGrp="1"/>
          </p:cNvSpPr>
          <p:nvPr>
            <p:ph type="pic" idx="1"/>
          </p:nvPr>
        </p:nvSpPr>
        <p:spPr>
          <a:xfrm>
            <a:off x="5183188" y="987429"/>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US"/>
          </a:p>
        </p:txBody>
      </p:sp>
      <p:sp>
        <p:nvSpPr>
          <p:cNvPr id="4" name="Text Placeholder 3">
            <a:extLst>
              <a:ext uri="{FF2B5EF4-FFF2-40B4-BE49-F238E27FC236}">
                <a16:creationId xmlns:a16="http://schemas.microsoft.com/office/drawing/2014/main" id="{A24345F8-4928-2248-9D5D-B793DDC3B924}"/>
              </a:ext>
            </a:extLst>
          </p:cNvPr>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FD391F-9D95-024D-9129-6A2A4C2CF479}"/>
              </a:ext>
            </a:extLst>
          </p:cNvPr>
          <p:cNvSpPr>
            <a:spLocks noGrp="1"/>
          </p:cNvSpPr>
          <p:nvPr>
            <p:ph type="dt" sz="half" idx="10"/>
          </p:nvPr>
        </p:nvSpPr>
        <p:spPr/>
        <p:txBody>
          <a:bodyPr/>
          <a:lstStyle/>
          <a:p>
            <a:fld id="{63E4C5FE-06B0-7E45-A7B6-6DE79D11D5D2}" type="datetimeFigureOut">
              <a:rPr lang="en-US" smtClean="0"/>
              <a:t>8/20/2026</a:t>
            </a:fld>
            <a:endParaRPr lang="en-US"/>
          </a:p>
        </p:txBody>
      </p:sp>
      <p:sp>
        <p:nvSpPr>
          <p:cNvPr id="6" name="Footer Placeholder 5">
            <a:extLst>
              <a:ext uri="{FF2B5EF4-FFF2-40B4-BE49-F238E27FC236}">
                <a16:creationId xmlns:a16="http://schemas.microsoft.com/office/drawing/2014/main" id="{FFC893E3-0BD3-584D-A1BC-6AC0C68B18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814D54-B122-DE4E-A143-9B71E2544035}"/>
              </a:ext>
            </a:extLst>
          </p:cNvPr>
          <p:cNvSpPr>
            <a:spLocks noGrp="1"/>
          </p:cNvSpPr>
          <p:nvPr>
            <p:ph type="sldNum" sz="quarter" idx="12"/>
          </p:nvPr>
        </p:nvSpPr>
        <p:spPr/>
        <p:txBody>
          <a:bodyPr/>
          <a:lstStyle/>
          <a:p>
            <a:fld id="{E668D4C4-AFE0-3241-9D92-5269141DC39F}" type="slidenum">
              <a:rPr lang="en-US" smtClean="0"/>
              <a:t>‹#›</a:t>
            </a:fld>
            <a:endParaRPr lang="en-US"/>
          </a:p>
        </p:txBody>
      </p:sp>
    </p:spTree>
    <p:extLst>
      <p:ext uri="{BB962C8B-B14F-4D97-AF65-F5344CB8AC3E}">
        <p14:creationId xmlns:p14="http://schemas.microsoft.com/office/powerpoint/2010/main" val="4012181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47D58F-9E47-8541-AC00-0ADAFC4C6FA9}"/>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8E06CB-F977-6F4C-98A7-F384C882E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B1FA3E-EF06-5544-AA79-FEDAE5ECC504}"/>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E4C5FE-06B0-7E45-A7B6-6DE79D11D5D2}" type="datetimeFigureOut">
              <a:rPr lang="en-US" smtClean="0"/>
              <a:t>8/20/2026</a:t>
            </a:fld>
            <a:endParaRPr lang="en-US"/>
          </a:p>
        </p:txBody>
      </p:sp>
      <p:sp>
        <p:nvSpPr>
          <p:cNvPr id="5" name="Footer Placeholder 4">
            <a:extLst>
              <a:ext uri="{FF2B5EF4-FFF2-40B4-BE49-F238E27FC236}">
                <a16:creationId xmlns:a16="http://schemas.microsoft.com/office/drawing/2014/main" id="{F1C5BD6C-505C-E84A-A34E-09231903A8A9}"/>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E08E8D-4FFF-BE4A-B057-4C815BA40E42}"/>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68D4C4-AFE0-3241-9D92-5269141DC39F}" type="slidenum">
              <a:rPr lang="en-US" smtClean="0"/>
              <a:t>‹#›</a:t>
            </a:fld>
            <a:endParaRPr lang="en-US"/>
          </a:p>
        </p:txBody>
      </p:sp>
    </p:spTree>
    <p:extLst>
      <p:ext uri="{BB962C8B-B14F-4D97-AF65-F5344CB8AC3E}">
        <p14:creationId xmlns:p14="http://schemas.microsoft.com/office/powerpoint/2010/main" val="1588775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27.sv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4.sv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7A019-6046-165E-9D21-AC39710B4D76}"/>
              </a:ext>
            </a:extLst>
          </p:cNvPr>
          <p:cNvSpPr>
            <a:spLocks noGrp="1"/>
          </p:cNvSpPr>
          <p:nvPr>
            <p:ph type="ctrTitle"/>
          </p:nvPr>
        </p:nvSpPr>
        <p:spPr>
          <a:xfrm>
            <a:off x="1401096" y="230327"/>
            <a:ext cx="9389806" cy="752168"/>
          </a:xfrm>
        </p:spPr>
        <p:txBody>
          <a:bodyPr>
            <a:noAutofit/>
          </a:bodyPr>
          <a:lstStyle/>
          <a:p>
            <a:r>
              <a:rPr lang="en-US" sz="3600" dirty="0">
                <a:latin typeface="Arial" panose="020B0604020202020204" pitchFamily="34" charset="0"/>
                <a:cs typeface="Arial" panose="020B0604020202020204" pitchFamily="34" charset="0"/>
              </a:rPr>
              <a:t>How to use this Presentation</a:t>
            </a:r>
            <a:endParaRPr lang="en-CA" sz="36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13B850AF-0681-384F-64AF-D22347F7BB8B}"/>
              </a:ext>
            </a:extLst>
          </p:cNvPr>
          <p:cNvSpPr>
            <a:spLocks noGrp="1"/>
          </p:cNvSpPr>
          <p:nvPr>
            <p:ph type="subTitle" idx="1"/>
          </p:nvPr>
        </p:nvSpPr>
        <p:spPr>
          <a:xfrm>
            <a:off x="705464" y="1177048"/>
            <a:ext cx="10781071" cy="5250425"/>
          </a:xfrm>
        </p:spPr>
        <p:txBody>
          <a:bodyPr vert="horz" lIns="91440" tIns="45720" rIns="91440" bIns="45720" rtlCol="0" anchor="t">
            <a:normAutofit lnSpcReduction="10000"/>
          </a:bodyPr>
          <a:lstStyle/>
          <a:p>
            <a:pPr marL="342900" indent="-342900" algn="l">
              <a:buFont typeface="Arial,Sans-Serif" panose="020B0604020202020204" pitchFamily="34" charset="0"/>
              <a:buChar char="•"/>
            </a:pPr>
            <a:r>
              <a:rPr lang="en-US" sz="2000" b="1" dirty="0">
                <a:latin typeface="Arial"/>
                <a:cs typeface="Arial"/>
              </a:rPr>
              <a:t>Remember to hide or delete this slide before you present</a:t>
            </a:r>
            <a:endParaRPr lang="en-US" sz="2000" dirty="0">
              <a:latin typeface="Arial"/>
              <a:ea typeface="Calibri"/>
              <a:cs typeface="Arial"/>
            </a:endParaRPr>
          </a:p>
          <a:p>
            <a:pPr marL="342900" indent="-342900" algn="l">
              <a:buFont typeface="Arial,Sans-Serif" panose="020B0604020202020204" pitchFamily="34" charset="0"/>
              <a:buChar char="•"/>
            </a:pPr>
            <a:r>
              <a:rPr lang="en-US" sz="2000" dirty="0">
                <a:latin typeface="Arial"/>
                <a:cs typeface="Arial"/>
              </a:rPr>
              <a:t>This is intended to be a very high-level presentation that could be delivered in as little as </a:t>
            </a:r>
            <a:br>
              <a:rPr lang="en-US" sz="2000" dirty="0">
                <a:latin typeface="Arial" panose="020B0604020202020204" pitchFamily="34" charset="0"/>
                <a:cs typeface="Arial" panose="020B0604020202020204" pitchFamily="34" charset="0"/>
              </a:rPr>
            </a:br>
            <a:r>
              <a:rPr lang="en-US" sz="2000" dirty="0">
                <a:latin typeface="Arial"/>
                <a:cs typeface="Arial"/>
              </a:rPr>
              <a:t>10 minutes.</a:t>
            </a:r>
          </a:p>
          <a:p>
            <a:pPr marL="342900" indent="-342900" algn="l">
              <a:buFont typeface="Arial,Sans-Serif" panose="020B0604020202020204" pitchFamily="34" charset="0"/>
              <a:buChar char="•"/>
            </a:pPr>
            <a:r>
              <a:rPr lang="en-US" sz="2000" dirty="0">
                <a:latin typeface="Arial"/>
                <a:cs typeface="Arial"/>
              </a:rPr>
              <a:t>Our suggested speaking remarks are in the “notes”. </a:t>
            </a:r>
          </a:p>
          <a:p>
            <a:pPr marL="342900" indent="-342900" algn="l">
              <a:buFont typeface="Arial,Sans-Serif" panose="020B0604020202020204" pitchFamily="34" charset="0"/>
              <a:buChar char="•"/>
            </a:pPr>
            <a:r>
              <a:rPr lang="en-US" sz="2000" dirty="0">
                <a:latin typeface="Arial"/>
                <a:cs typeface="Arial"/>
              </a:rPr>
              <a:t>There are many opportunities to tailor this presentation to suit your needs:</a:t>
            </a:r>
          </a:p>
          <a:p>
            <a:pPr marL="799465" lvl="1" indent="-342900" algn="l">
              <a:buFont typeface="Arial,Sans-Serif" panose="020B0604020202020204" pitchFamily="34" charset="0"/>
              <a:buChar char="•"/>
            </a:pPr>
            <a:r>
              <a:rPr lang="en-US" dirty="0">
                <a:latin typeface="Arial"/>
                <a:cs typeface="Arial"/>
              </a:rPr>
              <a:t>Add your company logo in placeholders on slide 1</a:t>
            </a:r>
          </a:p>
          <a:p>
            <a:pPr marL="799465" lvl="1" indent="-342900" algn="l">
              <a:buFont typeface="Arial,Sans-Serif" panose="020B0604020202020204" pitchFamily="34" charset="0"/>
              <a:buChar char="•"/>
            </a:pPr>
            <a:r>
              <a:rPr lang="en-US" dirty="0">
                <a:latin typeface="Arial"/>
                <a:cs typeface="Arial"/>
              </a:rPr>
              <a:t>Add your company’s 2026 fundraising results, logo and a team photo to slide 21</a:t>
            </a:r>
            <a:endParaRPr lang="en-US" dirty="0">
              <a:latin typeface="Arial" panose="020B0604020202020204" pitchFamily="34" charset="0"/>
              <a:ea typeface="Calibri"/>
              <a:cs typeface="Arial" panose="020B0604020202020204" pitchFamily="34" charset="0"/>
            </a:endParaRPr>
          </a:p>
          <a:p>
            <a:pPr marL="799465" lvl="1" indent="-342900" algn="l">
              <a:buFont typeface="Arial,Sans-Serif" panose="020B0604020202020204" pitchFamily="34" charset="0"/>
              <a:buChar char="•"/>
            </a:pPr>
            <a:r>
              <a:rPr lang="en-US" dirty="0">
                <a:latin typeface="Arial"/>
                <a:cs typeface="Arial"/>
              </a:rPr>
              <a:t>Customize slide 22 to communicate your goal(s) and campaign initiatives </a:t>
            </a:r>
            <a:endParaRPr lang="en-US" dirty="0">
              <a:latin typeface="Arial" panose="020B0604020202020204" pitchFamily="34" charset="0"/>
              <a:ea typeface="Calibri" panose="020F0502020204030204"/>
              <a:cs typeface="Arial" panose="020B0604020202020204" pitchFamily="34" charset="0"/>
            </a:endParaRPr>
          </a:p>
          <a:p>
            <a:pPr marL="799465" lvl="1" indent="-342900" algn="l">
              <a:buFont typeface="Arial,Sans-Serif" panose="020B0604020202020204" pitchFamily="34" charset="0"/>
              <a:buChar char="•"/>
            </a:pPr>
            <a:r>
              <a:rPr lang="en-US" dirty="0">
                <a:latin typeface="Arial"/>
                <a:cs typeface="Arial"/>
              </a:rPr>
              <a:t>Invite a guest speaker: United Way Philanthropy Officer, Sponsored Employee (5 min.)or agency impact speaker (book through United Way Elgin Middlesex)</a:t>
            </a:r>
          </a:p>
          <a:p>
            <a:pPr marL="799465" lvl="1" indent="-342900" algn="l">
              <a:buFont typeface="Arial,Sans-Serif" panose="020B0604020202020204" pitchFamily="34" charset="0"/>
              <a:buChar char="•"/>
            </a:pPr>
            <a:r>
              <a:rPr lang="en-US" dirty="0">
                <a:latin typeface="Arial"/>
                <a:ea typeface="Calibri" panose="020F0502020204030204"/>
                <a:cs typeface="Arial"/>
              </a:rPr>
              <a:t>Slide 27 feel free to update with a QR Code to your custom UW workplace giving page</a:t>
            </a:r>
          </a:p>
          <a:p>
            <a:pPr marL="799465" lvl="1" indent="-342900" algn="l">
              <a:buFont typeface="Arial,Sans-Serif" panose="020B0604020202020204" pitchFamily="34" charset="0"/>
              <a:buChar char="•"/>
            </a:pPr>
            <a:r>
              <a:rPr lang="en-US" sz="2000" dirty="0">
                <a:latin typeface="Arial"/>
                <a:cs typeface="Arial"/>
              </a:rPr>
              <a:t>We ask that you do not modify the United Way branding or logos.</a:t>
            </a:r>
          </a:p>
          <a:p>
            <a:pPr marL="342900" indent="-342900" algn="l">
              <a:buFont typeface="Arial,Sans-Serif" panose="020B0604020202020204" pitchFamily="34" charset="0"/>
              <a:buChar char="•"/>
            </a:pPr>
            <a:r>
              <a:rPr lang="en-US" sz="2000" dirty="0">
                <a:latin typeface="Arial"/>
                <a:cs typeface="Arial"/>
              </a:rPr>
              <a:t>For a shorter presentation, you can hide some of slides 8-20. We recommend keeping at least one of each </a:t>
            </a:r>
            <a:r>
              <a:rPr lang="en-US" sz="2000" dirty="0" err="1">
                <a:latin typeface="Arial"/>
                <a:cs typeface="Arial"/>
              </a:rPr>
              <a:t>colour</a:t>
            </a:r>
            <a:r>
              <a:rPr lang="en-US" sz="2000" dirty="0">
                <a:latin typeface="Arial"/>
                <a:cs typeface="Arial"/>
              </a:rPr>
              <a:t>. </a:t>
            </a:r>
          </a:p>
          <a:p>
            <a:pPr marL="342900" indent="-342900" algn="l">
              <a:buFont typeface="Arial,Sans-Serif" panose="020B0604020202020204" pitchFamily="34" charset="0"/>
              <a:buChar char="•"/>
            </a:pPr>
            <a:r>
              <a:rPr lang="en-US" sz="2000" dirty="0">
                <a:latin typeface="Arial"/>
                <a:cs typeface="Arial"/>
              </a:rPr>
              <a:t>Additional content can be found in the 2026 Campaign Key messages &amp; playbook, accessible in the online Toolkit</a:t>
            </a:r>
          </a:p>
          <a:p>
            <a:pPr marL="342900" indent="-342900" algn="l">
              <a:buFont typeface="Arial" panose="020B0604020202020204" pitchFamily="34" charset="0"/>
              <a:buChar char="•"/>
            </a:pPr>
            <a:endParaRPr lang="en-US" sz="2000" b="1" dirty="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3058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AE29A-3F77-FCCD-6C37-D8E2EB8B626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C7687C7-E3D3-E86C-B626-5EC1502790EB}"/>
              </a:ext>
            </a:extLst>
          </p:cNvPr>
          <p:cNvPicPr>
            <a:picLocks noChangeAspect="1"/>
          </p:cNvPicPr>
          <p:nvPr/>
        </p:nvPicPr>
        <p:blipFill>
          <a:blip r:embed="rId3"/>
          <a:stretch>
            <a:fillRect/>
          </a:stretch>
        </p:blipFill>
        <p:spPr>
          <a:xfrm>
            <a:off x="5414" y="0"/>
            <a:ext cx="12181172" cy="6858000"/>
          </a:xfrm>
          <a:prstGeom prst="rect">
            <a:avLst/>
          </a:prstGeom>
        </p:spPr>
      </p:pic>
      <p:sp>
        <p:nvSpPr>
          <p:cNvPr id="8" name="Title 1">
            <a:extLst>
              <a:ext uri="{FF2B5EF4-FFF2-40B4-BE49-F238E27FC236}">
                <a16:creationId xmlns:a16="http://schemas.microsoft.com/office/drawing/2014/main" id="{D17CB3A4-2761-6D6E-AEBF-D785A27CA19E}"/>
              </a:ext>
            </a:extLst>
          </p:cNvPr>
          <p:cNvSpPr txBox="1">
            <a:spLocks/>
          </p:cNvSpPr>
          <p:nvPr/>
        </p:nvSpPr>
        <p:spPr>
          <a:xfrm>
            <a:off x="6052457" y="1462640"/>
            <a:ext cx="812800" cy="889780"/>
          </a:xfrm>
          <a:prstGeom prst="rect">
            <a:avLst/>
          </a:prstGeom>
        </p:spPr>
        <p:txBody>
          <a:bodyPr vert="horz" lIns="91440" tIns="45720" rIns="91440" bIns="45720" rtlCol="0" anchor="t">
            <a:noAutofit/>
          </a:bodyPr>
          <a:lstStyle>
            <a:lvl1pPr algn="ctr" defTabSz="914354"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5000" b="1">
                <a:solidFill>
                  <a:schemeClr val="bg1"/>
                </a:solidFill>
                <a:latin typeface="Arial" panose="020B0604020202020204" pitchFamily="34" charset="0"/>
                <a:cs typeface="Arial" panose="020B0604020202020204" pitchFamily="34" charset="0"/>
              </a:rPr>
              <a:t>“</a:t>
            </a:r>
          </a:p>
        </p:txBody>
      </p:sp>
      <p:sp>
        <p:nvSpPr>
          <p:cNvPr id="10" name="Title 1">
            <a:extLst>
              <a:ext uri="{FF2B5EF4-FFF2-40B4-BE49-F238E27FC236}">
                <a16:creationId xmlns:a16="http://schemas.microsoft.com/office/drawing/2014/main" id="{33008127-CF43-A2F6-D940-464BAFF77DF6}"/>
              </a:ext>
            </a:extLst>
          </p:cNvPr>
          <p:cNvSpPr txBox="1">
            <a:spLocks/>
          </p:cNvSpPr>
          <p:nvPr/>
        </p:nvSpPr>
        <p:spPr>
          <a:xfrm>
            <a:off x="6172200" y="2807444"/>
            <a:ext cx="5029199" cy="189155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a:lnSpc>
                <a:spcPct val="100000"/>
              </a:lnSpc>
            </a:pPr>
            <a:r>
              <a:rPr lang="en-US" sz="2800" b="0">
                <a:solidFill>
                  <a:schemeClr val="bg1"/>
                </a:solidFill>
                <a:latin typeface="Arial"/>
                <a:cs typeface="Arial"/>
              </a:rPr>
              <a:t>It’s so nice to see them enjoying the food, getting to know each other and having </a:t>
            </a:r>
            <a:br>
              <a:rPr lang="en-US" sz="2800" b="0">
                <a:solidFill>
                  <a:schemeClr val="bg1"/>
                </a:solidFill>
                <a:latin typeface="Arial"/>
                <a:cs typeface="Arial"/>
              </a:rPr>
            </a:br>
            <a:r>
              <a:rPr lang="en-US" sz="2800" b="0">
                <a:solidFill>
                  <a:schemeClr val="bg1"/>
                </a:solidFill>
                <a:latin typeface="Arial"/>
                <a:cs typeface="Arial"/>
              </a:rPr>
              <a:t>a good time here.</a:t>
            </a:r>
          </a:p>
        </p:txBody>
      </p:sp>
      <p:sp>
        <p:nvSpPr>
          <p:cNvPr id="11" name="Title 1">
            <a:extLst>
              <a:ext uri="{FF2B5EF4-FFF2-40B4-BE49-F238E27FC236}">
                <a16:creationId xmlns:a16="http://schemas.microsoft.com/office/drawing/2014/main" id="{B484CFC7-097E-FE5A-96CF-ABE03489A845}"/>
              </a:ext>
            </a:extLst>
          </p:cNvPr>
          <p:cNvSpPr txBox="1">
            <a:spLocks/>
          </p:cNvSpPr>
          <p:nvPr/>
        </p:nvSpPr>
        <p:spPr>
          <a:xfrm>
            <a:off x="6111240" y="4716672"/>
            <a:ext cx="5466079" cy="789165"/>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marL="285750" indent="-285750">
              <a:lnSpc>
                <a:spcPct val="100000"/>
              </a:lnSpc>
              <a:buFont typeface="Calibri"/>
              <a:buChar char="-"/>
            </a:pPr>
            <a:r>
              <a:rPr lang="en-US" sz="1800" b="0" i="1">
                <a:solidFill>
                  <a:schemeClr val="bg1"/>
                </a:solidFill>
                <a:latin typeface="Arial"/>
                <a:cs typeface="Arial"/>
              </a:rPr>
              <a:t>Krisstel, volunteer and part-time worker for </a:t>
            </a:r>
            <a:r>
              <a:rPr lang="en-US" sz="1800" b="0" i="1" dirty="0">
                <a:solidFill>
                  <a:schemeClr val="bg1"/>
                </a:solidFill>
                <a:latin typeface="Arial"/>
                <a:cs typeface="Arial"/>
              </a:rPr>
              <a:t>the </a:t>
            </a:r>
            <a:r>
              <a:rPr lang="en-US" sz="1800" b="0" i="1">
                <a:solidFill>
                  <a:schemeClr val="bg1"/>
                </a:solidFill>
                <a:latin typeface="Arial"/>
                <a:cs typeface="Arial"/>
              </a:rPr>
              <a:t>Essentials Services Program at the South London </a:t>
            </a:r>
            <a:r>
              <a:rPr lang="en-US" sz="1800" b="0" i="1" err="1">
                <a:solidFill>
                  <a:schemeClr val="bg1"/>
                </a:solidFill>
                <a:latin typeface="Arial"/>
                <a:cs typeface="Arial"/>
              </a:rPr>
              <a:t>Neighbourhood</a:t>
            </a:r>
            <a:r>
              <a:rPr lang="en-US" sz="1800" b="0" i="1" dirty="0">
                <a:solidFill>
                  <a:schemeClr val="bg1"/>
                </a:solidFill>
                <a:latin typeface="Arial"/>
                <a:cs typeface="Arial"/>
              </a:rPr>
              <a:t> Resource Centre</a:t>
            </a:r>
            <a:endParaRPr lang="en-US">
              <a:solidFill>
                <a:schemeClr val="bg1"/>
              </a:solidFill>
            </a:endParaRPr>
          </a:p>
        </p:txBody>
      </p:sp>
    </p:spTree>
    <p:extLst>
      <p:ext uri="{BB962C8B-B14F-4D97-AF65-F5344CB8AC3E}">
        <p14:creationId xmlns:p14="http://schemas.microsoft.com/office/powerpoint/2010/main" val="207418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3BB0F-9EFB-DC6C-41C6-69C52A845F9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021B8DD-9C01-8F35-B4A2-625F10ED3BA4}"/>
              </a:ext>
            </a:extLst>
          </p:cNvPr>
          <p:cNvPicPr>
            <a:picLocks noChangeAspect="1"/>
          </p:cNvPicPr>
          <p:nvPr/>
        </p:nvPicPr>
        <p:blipFill>
          <a:blip r:embed="rId3"/>
          <a:stretch>
            <a:fillRect/>
          </a:stretch>
        </p:blipFill>
        <p:spPr>
          <a:xfrm>
            <a:off x="0" y="428"/>
            <a:ext cx="12192000" cy="6857143"/>
          </a:xfrm>
          <a:prstGeom prst="rect">
            <a:avLst/>
          </a:prstGeom>
        </p:spPr>
      </p:pic>
      <p:sp>
        <p:nvSpPr>
          <p:cNvPr id="2" name="Title 1">
            <a:extLst>
              <a:ext uri="{FF2B5EF4-FFF2-40B4-BE49-F238E27FC236}">
                <a16:creationId xmlns:a16="http://schemas.microsoft.com/office/drawing/2014/main" id="{44B85B92-461E-7047-4BBE-5304734A487A}"/>
              </a:ext>
            </a:extLst>
          </p:cNvPr>
          <p:cNvSpPr>
            <a:spLocks noGrp="1"/>
          </p:cNvSpPr>
          <p:nvPr>
            <p:ph type="title"/>
          </p:nvPr>
        </p:nvSpPr>
        <p:spPr>
          <a:xfrm>
            <a:off x="6176467" y="644381"/>
            <a:ext cx="5675586" cy="796752"/>
          </a:xfrm>
        </p:spPr>
        <p:txBody>
          <a:bodyPr lIns="91440" tIns="45720" rIns="91440" bIns="45720" anchor="t">
            <a:noAutofit/>
          </a:bodyPr>
          <a:lstStyle/>
          <a:p>
            <a:r>
              <a:rPr lang="en-US" sz="3800" dirty="0">
                <a:solidFill>
                  <a:schemeClr val="bg1"/>
                </a:solidFill>
                <a:latin typeface="Arial"/>
                <a:cs typeface="Arial"/>
              </a:rPr>
              <a:t>Essential Needs</a:t>
            </a:r>
            <a:endParaRPr lang="en-US" sz="3800" dirty="0">
              <a:solidFill>
                <a:schemeClr val="bg1"/>
              </a:solidFill>
            </a:endParaRPr>
          </a:p>
        </p:txBody>
      </p:sp>
      <p:sp>
        <p:nvSpPr>
          <p:cNvPr id="10" name="Title 1">
            <a:extLst>
              <a:ext uri="{FF2B5EF4-FFF2-40B4-BE49-F238E27FC236}">
                <a16:creationId xmlns:a16="http://schemas.microsoft.com/office/drawing/2014/main" id="{0A05758D-F75D-48C9-73C8-87E647F88BB1}"/>
              </a:ext>
            </a:extLst>
          </p:cNvPr>
          <p:cNvSpPr txBox="1">
            <a:spLocks/>
          </p:cNvSpPr>
          <p:nvPr/>
        </p:nvSpPr>
        <p:spPr>
          <a:xfrm>
            <a:off x="6256934" y="1573206"/>
            <a:ext cx="5514652" cy="281736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marL="457200" indent="-457200">
              <a:lnSpc>
                <a:spcPct val="100000"/>
              </a:lnSpc>
              <a:buFont typeface="Arial" panose="020B0604020202020204" pitchFamily="34" charset="0"/>
              <a:buChar char="•"/>
            </a:pPr>
            <a:r>
              <a:rPr lang="en-US" sz="3400" dirty="0">
                <a:solidFill>
                  <a:schemeClr val="bg1"/>
                </a:solidFill>
                <a:latin typeface="Arial"/>
                <a:cs typeface="Arial"/>
              </a:rPr>
              <a:t>12,982 good food boxes </a:t>
            </a:r>
            <a:r>
              <a:rPr lang="en-US" sz="3400" b="0" dirty="0">
                <a:solidFill>
                  <a:schemeClr val="bg1"/>
                </a:solidFill>
                <a:latin typeface="Arial"/>
                <a:cs typeface="Arial"/>
              </a:rPr>
              <a:t>were distributed to families </a:t>
            </a:r>
          </a:p>
          <a:p>
            <a:pPr marL="457200" indent="-457200">
              <a:lnSpc>
                <a:spcPct val="100000"/>
              </a:lnSpc>
              <a:buFont typeface="Arial" panose="020B0604020202020204" pitchFamily="34" charset="0"/>
              <a:buChar char="•"/>
            </a:pPr>
            <a:endParaRPr lang="en-US" sz="3400" b="0" dirty="0">
              <a:solidFill>
                <a:schemeClr val="bg1"/>
              </a:solidFill>
              <a:latin typeface="Arial"/>
              <a:cs typeface="Arial"/>
            </a:endParaRPr>
          </a:p>
          <a:p>
            <a:pPr marL="457200" indent="-457200">
              <a:lnSpc>
                <a:spcPct val="100000"/>
              </a:lnSpc>
              <a:buFont typeface="Arial" panose="020B0604020202020204" pitchFamily="34" charset="0"/>
              <a:buChar char="•"/>
            </a:pPr>
            <a:r>
              <a:rPr lang="en-US" sz="3400" dirty="0">
                <a:solidFill>
                  <a:schemeClr val="bg1"/>
                </a:solidFill>
                <a:latin typeface="Arial"/>
                <a:cs typeface="Arial"/>
              </a:rPr>
              <a:t>322,157 meals </a:t>
            </a:r>
            <a:r>
              <a:rPr lang="en-US" sz="3400" b="0" dirty="0">
                <a:solidFill>
                  <a:schemeClr val="bg1"/>
                </a:solidFill>
                <a:latin typeface="Arial"/>
                <a:cs typeface="Arial"/>
              </a:rPr>
              <a:t>were served</a:t>
            </a:r>
          </a:p>
          <a:p>
            <a:pPr marL="457200" indent="-457200">
              <a:lnSpc>
                <a:spcPct val="100000"/>
              </a:lnSpc>
              <a:buFont typeface="Arial" panose="020B0604020202020204" pitchFamily="34" charset="0"/>
              <a:buChar char="•"/>
            </a:pPr>
            <a:endParaRPr lang="en-US" sz="3400" b="0" dirty="0">
              <a:solidFill>
                <a:schemeClr val="bg1"/>
              </a:solidFill>
              <a:latin typeface="Arial"/>
              <a:cs typeface="Arial"/>
            </a:endParaRPr>
          </a:p>
          <a:p>
            <a:pPr marL="457200" indent="-457200">
              <a:lnSpc>
                <a:spcPct val="100000"/>
              </a:lnSpc>
              <a:buFont typeface="Arial" panose="020B0604020202020204" pitchFamily="34" charset="0"/>
              <a:buChar char="•"/>
            </a:pPr>
            <a:r>
              <a:rPr lang="en-US" sz="3400" dirty="0">
                <a:solidFill>
                  <a:schemeClr val="bg1"/>
                </a:solidFill>
                <a:latin typeface="Arial"/>
                <a:cs typeface="Arial"/>
              </a:rPr>
              <a:t>44,083 snacks </a:t>
            </a:r>
            <a:r>
              <a:rPr lang="en-US" sz="3400" b="0" dirty="0">
                <a:solidFill>
                  <a:schemeClr val="bg1"/>
                </a:solidFill>
                <a:latin typeface="Arial"/>
                <a:cs typeface="Arial"/>
              </a:rPr>
              <a:t>were served</a:t>
            </a:r>
          </a:p>
        </p:txBody>
      </p:sp>
    </p:spTree>
    <p:extLst>
      <p:ext uri="{BB962C8B-B14F-4D97-AF65-F5344CB8AC3E}">
        <p14:creationId xmlns:p14="http://schemas.microsoft.com/office/powerpoint/2010/main" val="4103685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BEF00-AFBC-22F5-E2CD-751F0042E5F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1B721B1-0354-4DC3-864E-0E5590E4FBBC}"/>
              </a:ext>
            </a:extLst>
          </p:cNvPr>
          <p:cNvPicPr>
            <a:picLocks noChangeAspect="1"/>
          </p:cNvPicPr>
          <p:nvPr/>
        </p:nvPicPr>
        <p:blipFill>
          <a:blip r:embed="rId3"/>
          <a:srcRect l="11" r="11"/>
          <a:stretch/>
        </p:blipFill>
        <p:spPr>
          <a:xfrm>
            <a:off x="0" y="-1"/>
            <a:ext cx="12192000" cy="6858001"/>
          </a:xfrm>
          <a:prstGeom prst="rect">
            <a:avLst/>
          </a:prstGeom>
        </p:spPr>
      </p:pic>
      <p:sp>
        <p:nvSpPr>
          <p:cNvPr id="4" name="Title 1">
            <a:extLst>
              <a:ext uri="{FF2B5EF4-FFF2-40B4-BE49-F238E27FC236}">
                <a16:creationId xmlns:a16="http://schemas.microsoft.com/office/drawing/2014/main" id="{75665277-0BB1-77D7-13A3-F4D8D4020555}"/>
              </a:ext>
            </a:extLst>
          </p:cNvPr>
          <p:cNvSpPr txBox="1">
            <a:spLocks/>
          </p:cNvSpPr>
          <p:nvPr/>
        </p:nvSpPr>
        <p:spPr>
          <a:xfrm>
            <a:off x="910590" y="1930364"/>
            <a:ext cx="7532103" cy="889780"/>
          </a:xfrm>
          <a:prstGeom prst="rect">
            <a:avLst/>
          </a:prstGeom>
        </p:spPr>
        <p:txBody>
          <a:bodyPr vert="horz" lIns="91440" tIns="45720" rIns="91440" bIns="45720" rtlCol="0" anchor="t">
            <a:noAutofit/>
          </a:bodyPr>
          <a:lstStyle>
            <a:lvl1pPr algn="ctr" defTabSz="914354"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400" b="1" dirty="0">
                <a:solidFill>
                  <a:schemeClr val="bg1"/>
                </a:solidFill>
                <a:latin typeface="Arial"/>
                <a:cs typeface="Arial"/>
              </a:rPr>
              <a:t>Housing Stability</a:t>
            </a:r>
            <a:endParaRPr lang="en-US" sz="5400" b="1" dirty="0">
              <a:solidFill>
                <a:schemeClr val="bg1"/>
              </a:solidFill>
            </a:endParaRPr>
          </a:p>
        </p:txBody>
      </p:sp>
      <p:sp>
        <p:nvSpPr>
          <p:cNvPr id="5" name="Title 1">
            <a:extLst>
              <a:ext uri="{FF2B5EF4-FFF2-40B4-BE49-F238E27FC236}">
                <a16:creationId xmlns:a16="http://schemas.microsoft.com/office/drawing/2014/main" id="{614C335F-5195-7F7A-E372-2BC5A14B990F}"/>
              </a:ext>
            </a:extLst>
          </p:cNvPr>
          <p:cNvSpPr txBox="1">
            <a:spLocks/>
          </p:cNvSpPr>
          <p:nvPr/>
        </p:nvSpPr>
        <p:spPr>
          <a:xfrm>
            <a:off x="910590" y="2820144"/>
            <a:ext cx="6363045" cy="281736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a:lnSpc>
                <a:spcPct val="100000"/>
              </a:lnSpc>
            </a:pPr>
            <a:r>
              <a:rPr lang="en-US" sz="2600" b="0" dirty="0">
                <a:solidFill>
                  <a:schemeClr val="bg1"/>
                </a:solidFill>
                <a:latin typeface="Arial"/>
                <a:cs typeface="Arial"/>
              </a:rPr>
              <a:t>Your support helps people find and keep safe housing. Doing so also strengthens mental health, employment, and family connections. We work to address emergency situations and to </a:t>
            </a:r>
          </a:p>
          <a:p>
            <a:pPr>
              <a:lnSpc>
                <a:spcPct val="100000"/>
              </a:lnSpc>
            </a:pPr>
            <a:r>
              <a:rPr lang="en-US" sz="2600" b="0" dirty="0">
                <a:solidFill>
                  <a:schemeClr val="bg1"/>
                </a:solidFill>
                <a:latin typeface="Arial"/>
                <a:cs typeface="Arial"/>
              </a:rPr>
              <a:t>advocate for long-term solutions.</a:t>
            </a:r>
          </a:p>
        </p:txBody>
      </p:sp>
    </p:spTree>
    <p:extLst>
      <p:ext uri="{BB962C8B-B14F-4D97-AF65-F5344CB8AC3E}">
        <p14:creationId xmlns:p14="http://schemas.microsoft.com/office/powerpoint/2010/main" val="95440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22678-5BFE-88A2-3C7D-7055FB9397D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91CB83E-B9D8-FA44-3289-0A5683AAE43A}"/>
              </a:ext>
            </a:extLst>
          </p:cNvPr>
          <p:cNvPicPr>
            <a:picLocks noChangeAspect="1"/>
          </p:cNvPicPr>
          <p:nvPr/>
        </p:nvPicPr>
        <p:blipFill>
          <a:blip r:embed="rId3"/>
          <a:stretch>
            <a:fillRect/>
          </a:stretch>
        </p:blipFill>
        <p:spPr>
          <a:xfrm>
            <a:off x="0" y="1713"/>
            <a:ext cx="12192000" cy="6854573"/>
          </a:xfrm>
          <a:prstGeom prst="rect">
            <a:avLst/>
          </a:prstGeom>
        </p:spPr>
      </p:pic>
      <p:sp>
        <p:nvSpPr>
          <p:cNvPr id="8" name="Title 1">
            <a:extLst>
              <a:ext uri="{FF2B5EF4-FFF2-40B4-BE49-F238E27FC236}">
                <a16:creationId xmlns:a16="http://schemas.microsoft.com/office/drawing/2014/main" id="{E154EE5B-396F-121F-CF48-57F949A38F7C}"/>
              </a:ext>
            </a:extLst>
          </p:cNvPr>
          <p:cNvSpPr txBox="1">
            <a:spLocks/>
          </p:cNvSpPr>
          <p:nvPr/>
        </p:nvSpPr>
        <p:spPr>
          <a:xfrm>
            <a:off x="6052457" y="1462640"/>
            <a:ext cx="812800" cy="889780"/>
          </a:xfrm>
          <a:prstGeom prst="rect">
            <a:avLst/>
          </a:prstGeom>
        </p:spPr>
        <p:txBody>
          <a:bodyPr vert="horz" lIns="91440" tIns="45720" rIns="91440" bIns="45720" rtlCol="0" anchor="t">
            <a:noAutofit/>
          </a:bodyPr>
          <a:lstStyle>
            <a:lvl1pPr algn="ctr" defTabSz="914354"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5000" b="1">
                <a:solidFill>
                  <a:schemeClr val="bg1"/>
                </a:solidFill>
                <a:latin typeface="Arial" panose="020B0604020202020204" pitchFamily="34" charset="0"/>
                <a:cs typeface="Arial" panose="020B0604020202020204" pitchFamily="34" charset="0"/>
              </a:rPr>
              <a:t>“</a:t>
            </a:r>
          </a:p>
        </p:txBody>
      </p:sp>
      <p:sp>
        <p:nvSpPr>
          <p:cNvPr id="10" name="Title 1">
            <a:extLst>
              <a:ext uri="{FF2B5EF4-FFF2-40B4-BE49-F238E27FC236}">
                <a16:creationId xmlns:a16="http://schemas.microsoft.com/office/drawing/2014/main" id="{637DDDD1-C8CC-1A72-8B94-37FA90D15ECD}"/>
              </a:ext>
            </a:extLst>
          </p:cNvPr>
          <p:cNvSpPr txBox="1">
            <a:spLocks/>
          </p:cNvSpPr>
          <p:nvPr/>
        </p:nvSpPr>
        <p:spPr>
          <a:xfrm>
            <a:off x="6172200" y="2807444"/>
            <a:ext cx="5029199" cy="224715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a:lnSpc>
                <a:spcPct val="100000"/>
              </a:lnSpc>
            </a:pPr>
            <a:r>
              <a:rPr lang="en-US" sz="2800" b="0" dirty="0">
                <a:solidFill>
                  <a:schemeClr val="bg1"/>
                </a:solidFill>
                <a:latin typeface="Arial"/>
                <a:cs typeface="Arial"/>
              </a:rPr>
              <a:t>You need to be able to start building your life back again. Especially when you’ve lost everything you had before. </a:t>
            </a:r>
          </a:p>
        </p:txBody>
      </p:sp>
      <p:sp>
        <p:nvSpPr>
          <p:cNvPr id="11" name="Title 1">
            <a:extLst>
              <a:ext uri="{FF2B5EF4-FFF2-40B4-BE49-F238E27FC236}">
                <a16:creationId xmlns:a16="http://schemas.microsoft.com/office/drawing/2014/main" id="{1737DE3B-4E6C-DB88-65B0-7375FEBA352C}"/>
              </a:ext>
            </a:extLst>
          </p:cNvPr>
          <p:cNvSpPr txBox="1">
            <a:spLocks/>
          </p:cNvSpPr>
          <p:nvPr/>
        </p:nvSpPr>
        <p:spPr>
          <a:xfrm>
            <a:off x="6172200" y="5221188"/>
            <a:ext cx="5029199" cy="735112"/>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a:lnSpc>
                <a:spcPct val="100000"/>
              </a:lnSpc>
            </a:pPr>
            <a:r>
              <a:rPr lang="en-US" sz="1800" b="0" i="1">
                <a:solidFill>
                  <a:schemeClr val="bg1"/>
                </a:solidFill>
              </a:rPr>
              <a:t>- Lynda, program participant at YWCA </a:t>
            </a:r>
            <a:br>
              <a:rPr lang="en-US" sz="1800" b="0" i="1">
                <a:solidFill>
                  <a:schemeClr val="bg1"/>
                </a:solidFill>
              </a:rPr>
            </a:br>
            <a:r>
              <a:rPr lang="en-US" sz="1800" b="0" i="1">
                <a:solidFill>
                  <a:schemeClr val="bg1"/>
                </a:solidFill>
              </a:rPr>
              <a:t> St. Thomas-Elgin’s Housing Stability Program</a:t>
            </a:r>
          </a:p>
        </p:txBody>
      </p:sp>
    </p:spTree>
    <p:extLst>
      <p:ext uri="{BB962C8B-B14F-4D97-AF65-F5344CB8AC3E}">
        <p14:creationId xmlns:p14="http://schemas.microsoft.com/office/powerpoint/2010/main" val="95155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FFEA9-36D1-F1EE-C6F5-00CE36431EA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48407B3-AF32-3764-C576-4D1E5897B782}"/>
              </a:ext>
            </a:extLst>
          </p:cNvPr>
          <p:cNvPicPr>
            <a:picLocks noChangeAspect="1"/>
          </p:cNvPicPr>
          <p:nvPr/>
        </p:nvPicPr>
        <p:blipFill>
          <a:blip r:embed="rId2"/>
          <a:stretch>
            <a:fillRect/>
          </a:stretch>
        </p:blipFill>
        <p:spPr>
          <a:xfrm>
            <a:off x="0" y="428"/>
            <a:ext cx="12192000" cy="6857143"/>
          </a:xfrm>
          <a:prstGeom prst="rect">
            <a:avLst/>
          </a:prstGeom>
        </p:spPr>
      </p:pic>
      <p:sp>
        <p:nvSpPr>
          <p:cNvPr id="2" name="Title 1">
            <a:extLst>
              <a:ext uri="{FF2B5EF4-FFF2-40B4-BE49-F238E27FC236}">
                <a16:creationId xmlns:a16="http://schemas.microsoft.com/office/drawing/2014/main" id="{A11EAEC9-5454-DD13-F395-7F6780B488B3}"/>
              </a:ext>
            </a:extLst>
          </p:cNvPr>
          <p:cNvSpPr>
            <a:spLocks noGrp="1"/>
          </p:cNvSpPr>
          <p:nvPr>
            <p:ph type="title"/>
          </p:nvPr>
        </p:nvSpPr>
        <p:spPr>
          <a:xfrm>
            <a:off x="6176467" y="923781"/>
            <a:ext cx="5675586" cy="796752"/>
          </a:xfrm>
        </p:spPr>
        <p:txBody>
          <a:bodyPr lIns="91440" tIns="45720" rIns="91440" bIns="45720" anchor="t">
            <a:noAutofit/>
          </a:bodyPr>
          <a:lstStyle/>
          <a:p>
            <a:r>
              <a:rPr lang="en-US" sz="3800" dirty="0">
                <a:solidFill>
                  <a:schemeClr val="bg1"/>
                </a:solidFill>
                <a:latin typeface="Arial"/>
                <a:cs typeface="Arial"/>
              </a:rPr>
              <a:t>Housing Stability</a:t>
            </a:r>
            <a:endParaRPr lang="en-US" sz="3800" dirty="0">
              <a:solidFill>
                <a:schemeClr val="bg1"/>
              </a:solidFill>
            </a:endParaRPr>
          </a:p>
        </p:txBody>
      </p:sp>
      <p:sp>
        <p:nvSpPr>
          <p:cNvPr id="10" name="Title 1">
            <a:extLst>
              <a:ext uri="{FF2B5EF4-FFF2-40B4-BE49-F238E27FC236}">
                <a16:creationId xmlns:a16="http://schemas.microsoft.com/office/drawing/2014/main" id="{6830C2BD-60E7-37E1-AF03-3FCD1A647247}"/>
              </a:ext>
            </a:extLst>
          </p:cNvPr>
          <p:cNvSpPr txBox="1">
            <a:spLocks/>
          </p:cNvSpPr>
          <p:nvPr/>
        </p:nvSpPr>
        <p:spPr>
          <a:xfrm>
            <a:off x="6256934" y="1852606"/>
            <a:ext cx="5514652" cy="281736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marL="514350" indent="-514350">
              <a:lnSpc>
                <a:spcPct val="100000"/>
              </a:lnSpc>
              <a:buFont typeface="Arial" panose="020B0604020202020204" pitchFamily="34" charset="0"/>
              <a:buChar char="•"/>
            </a:pPr>
            <a:r>
              <a:rPr lang="en-US" sz="3400" dirty="0">
                <a:solidFill>
                  <a:schemeClr val="bg1"/>
                </a:solidFill>
                <a:latin typeface="Arial"/>
                <a:cs typeface="Arial"/>
              </a:rPr>
              <a:t>210 people </a:t>
            </a:r>
            <a:r>
              <a:rPr lang="en-US" sz="3400" b="0" dirty="0">
                <a:solidFill>
                  <a:schemeClr val="bg1"/>
                </a:solidFill>
                <a:latin typeface="Arial"/>
                <a:cs typeface="Arial"/>
              </a:rPr>
              <a:t>moved into stable housing</a:t>
            </a:r>
          </a:p>
          <a:p>
            <a:pPr marL="514350" indent="-514350">
              <a:lnSpc>
                <a:spcPct val="100000"/>
              </a:lnSpc>
              <a:buFont typeface="Arial" panose="020B0604020202020204" pitchFamily="34" charset="0"/>
              <a:buChar char="•"/>
            </a:pPr>
            <a:endParaRPr lang="en-US" sz="3400" b="0" dirty="0">
              <a:solidFill>
                <a:schemeClr val="bg1"/>
              </a:solidFill>
              <a:latin typeface="Arial"/>
              <a:cs typeface="Arial"/>
            </a:endParaRPr>
          </a:p>
          <a:p>
            <a:pPr marL="514350" indent="-514350">
              <a:lnSpc>
                <a:spcPct val="100000"/>
              </a:lnSpc>
              <a:buFont typeface="Arial" panose="020B0604020202020204" pitchFamily="34" charset="0"/>
              <a:buChar char="•"/>
            </a:pPr>
            <a:r>
              <a:rPr lang="en-US" sz="3400" dirty="0">
                <a:solidFill>
                  <a:schemeClr val="bg1"/>
                </a:solidFill>
                <a:latin typeface="Arial"/>
                <a:cs typeface="Arial"/>
              </a:rPr>
              <a:t>344 more </a:t>
            </a:r>
            <a:r>
              <a:rPr lang="en-US" sz="3400" b="0" dirty="0">
                <a:solidFill>
                  <a:schemeClr val="bg1"/>
                </a:solidFill>
                <a:latin typeface="Arial"/>
                <a:cs typeface="Arial"/>
              </a:rPr>
              <a:t>received support to maintain it </a:t>
            </a:r>
          </a:p>
          <a:p>
            <a:pPr marL="514350" indent="-514350">
              <a:lnSpc>
                <a:spcPct val="100000"/>
              </a:lnSpc>
              <a:buFont typeface="Arial" panose="020B0604020202020204" pitchFamily="34" charset="0"/>
              <a:buChar char="•"/>
            </a:pPr>
            <a:endParaRPr lang="en-US" sz="3400" b="0" dirty="0">
              <a:solidFill>
                <a:schemeClr val="bg1"/>
              </a:solidFill>
              <a:latin typeface="Arial"/>
              <a:cs typeface="Arial"/>
            </a:endParaRPr>
          </a:p>
          <a:p>
            <a:pPr marL="514350" indent="-514350">
              <a:lnSpc>
                <a:spcPct val="100000"/>
              </a:lnSpc>
              <a:buFont typeface="Arial" panose="020B0604020202020204" pitchFamily="34" charset="0"/>
              <a:buChar char="•"/>
            </a:pPr>
            <a:r>
              <a:rPr lang="en-US" sz="3400" dirty="0">
                <a:solidFill>
                  <a:schemeClr val="bg1"/>
                </a:solidFill>
                <a:latin typeface="Arial"/>
                <a:cs typeface="Arial"/>
              </a:rPr>
              <a:t>807 people </a:t>
            </a:r>
            <a:r>
              <a:rPr lang="en-US" sz="3400" b="0" dirty="0">
                <a:solidFill>
                  <a:schemeClr val="bg1"/>
                </a:solidFill>
                <a:latin typeface="Arial"/>
                <a:cs typeface="Arial"/>
              </a:rPr>
              <a:t>are</a:t>
            </a:r>
            <a:r>
              <a:rPr lang="en-US" sz="3400" dirty="0">
                <a:solidFill>
                  <a:schemeClr val="bg1"/>
                </a:solidFill>
                <a:latin typeface="Arial"/>
                <a:cs typeface="Arial"/>
              </a:rPr>
              <a:t> </a:t>
            </a:r>
            <a:r>
              <a:rPr lang="en-US" sz="3400" b="0" dirty="0">
                <a:solidFill>
                  <a:schemeClr val="bg1"/>
                </a:solidFill>
                <a:latin typeface="Arial"/>
                <a:cs typeface="Arial"/>
              </a:rPr>
              <a:t>on the journey to get there</a:t>
            </a:r>
          </a:p>
        </p:txBody>
      </p:sp>
    </p:spTree>
    <p:extLst>
      <p:ext uri="{BB962C8B-B14F-4D97-AF65-F5344CB8AC3E}">
        <p14:creationId xmlns:p14="http://schemas.microsoft.com/office/powerpoint/2010/main" val="3494952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9C2B8-CE8B-55B3-BB64-751AE885612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26C9C65-64C5-C9B8-3B5E-E4F8EE24E4E5}"/>
              </a:ext>
            </a:extLst>
          </p:cNvPr>
          <p:cNvPicPr>
            <a:picLocks noChangeAspect="1"/>
          </p:cNvPicPr>
          <p:nvPr/>
        </p:nvPicPr>
        <p:blipFill>
          <a:blip r:embed="rId3"/>
          <a:srcRect t="447" b="447"/>
          <a:stretch/>
        </p:blipFill>
        <p:spPr>
          <a:xfrm>
            <a:off x="-58479" y="-1"/>
            <a:ext cx="12308958" cy="6858001"/>
          </a:xfrm>
          <a:prstGeom prst="rect">
            <a:avLst/>
          </a:prstGeom>
        </p:spPr>
      </p:pic>
      <p:sp>
        <p:nvSpPr>
          <p:cNvPr id="4" name="Title 1">
            <a:extLst>
              <a:ext uri="{FF2B5EF4-FFF2-40B4-BE49-F238E27FC236}">
                <a16:creationId xmlns:a16="http://schemas.microsoft.com/office/drawing/2014/main" id="{2E56ADCC-00D5-7146-D45C-2AA3C4B918A9}"/>
              </a:ext>
            </a:extLst>
          </p:cNvPr>
          <p:cNvSpPr txBox="1">
            <a:spLocks/>
          </p:cNvSpPr>
          <p:nvPr/>
        </p:nvSpPr>
        <p:spPr>
          <a:xfrm>
            <a:off x="643890" y="1930364"/>
            <a:ext cx="7532103" cy="889780"/>
          </a:xfrm>
          <a:prstGeom prst="rect">
            <a:avLst/>
          </a:prstGeom>
        </p:spPr>
        <p:txBody>
          <a:bodyPr vert="horz" lIns="91440" tIns="45720" rIns="91440" bIns="45720" rtlCol="0" anchor="t">
            <a:noAutofit/>
          </a:bodyPr>
          <a:lstStyle>
            <a:lvl1pPr algn="ctr" defTabSz="914354"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a:solidFill>
                  <a:schemeClr val="bg1"/>
                </a:solidFill>
                <a:latin typeface="Arial"/>
                <a:cs typeface="Arial"/>
              </a:rPr>
              <a:t>Inclusion &amp; Belonging</a:t>
            </a:r>
            <a:endParaRPr lang="en-US" sz="5000" b="1">
              <a:solidFill>
                <a:schemeClr val="bg1"/>
              </a:solidFill>
            </a:endParaRPr>
          </a:p>
        </p:txBody>
      </p:sp>
      <p:sp>
        <p:nvSpPr>
          <p:cNvPr id="5" name="Title 1">
            <a:extLst>
              <a:ext uri="{FF2B5EF4-FFF2-40B4-BE49-F238E27FC236}">
                <a16:creationId xmlns:a16="http://schemas.microsoft.com/office/drawing/2014/main" id="{A409AAB9-A728-594E-C785-FEBFA7B265D9}"/>
              </a:ext>
            </a:extLst>
          </p:cNvPr>
          <p:cNvSpPr txBox="1">
            <a:spLocks/>
          </p:cNvSpPr>
          <p:nvPr/>
        </p:nvSpPr>
        <p:spPr>
          <a:xfrm>
            <a:off x="643891" y="2820144"/>
            <a:ext cx="5993673" cy="281736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a:lnSpc>
                <a:spcPct val="100000"/>
              </a:lnSpc>
            </a:pPr>
            <a:r>
              <a:rPr lang="en-US" sz="2600" b="0" dirty="0">
                <a:solidFill>
                  <a:schemeClr val="bg1"/>
                </a:solidFill>
                <a:latin typeface="Arial"/>
                <a:cs typeface="Arial"/>
              </a:rPr>
              <a:t>By helping to create welcoming spaces and inclusive opportunities, we strengthen belonging for newcomers, Indigenous people, racialized communities, people with disabilities, rural residents, and others who face systemic inequity. </a:t>
            </a:r>
          </a:p>
        </p:txBody>
      </p:sp>
    </p:spTree>
    <p:extLst>
      <p:ext uri="{BB962C8B-B14F-4D97-AF65-F5344CB8AC3E}">
        <p14:creationId xmlns:p14="http://schemas.microsoft.com/office/powerpoint/2010/main" val="257204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E18B2-A213-BCB4-B37C-1BC0C5BE486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AD8DADF-CC72-B0FF-7715-FD43DEA8EFA3}"/>
              </a:ext>
            </a:extLst>
          </p:cNvPr>
          <p:cNvPicPr>
            <a:picLocks noChangeAspect="1"/>
          </p:cNvPicPr>
          <p:nvPr/>
        </p:nvPicPr>
        <p:blipFill>
          <a:blip r:embed="rId3"/>
          <a:stretch>
            <a:fillRect/>
          </a:stretch>
        </p:blipFill>
        <p:spPr>
          <a:xfrm>
            <a:off x="646" y="0"/>
            <a:ext cx="12190707" cy="6858000"/>
          </a:xfrm>
          <a:prstGeom prst="rect">
            <a:avLst/>
          </a:prstGeom>
        </p:spPr>
      </p:pic>
      <p:sp>
        <p:nvSpPr>
          <p:cNvPr id="8" name="Title 1">
            <a:extLst>
              <a:ext uri="{FF2B5EF4-FFF2-40B4-BE49-F238E27FC236}">
                <a16:creationId xmlns:a16="http://schemas.microsoft.com/office/drawing/2014/main" id="{3F02892A-33B0-DEDE-5C94-034777107A9D}"/>
              </a:ext>
            </a:extLst>
          </p:cNvPr>
          <p:cNvSpPr txBox="1">
            <a:spLocks/>
          </p:cNvSpPr>
          <p:nvPr/>
        </p:nvSpPr>
        <p:spPr>
          <a:xfrm>
            <a:off x="6052457" y="1462640"/>
            <a:ext cx="812800" cy="889780"/>
          </a:xfrm>
          <a:prstGeom prst="rect">
            <a:avLst/>
          </a:prstGeom>
        </p:spPr>
        <p:txBody>
          <a:bodyPr vert="horz" lIns="91440" tIns="45720" rIns="91440" bIns="45720" rtlCol="0" anchor="t">
            <a:noAutofit/>
          </a:bodyPr>
          <a:lstStyle>
            <a:lvl1pPr algn="ctr" defTabSz="914354"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5000" b="1" dirty="0">
                <a:solidFill>
                  <a:schemeClr val="bg1"/>
                </a:solidFill>
                <a:latin typeface="Arial" panose="020B0604020202020204" pitchFamily="34" charset="0"/>
                <a:cs typeface="Arial" panose="020B0604020202020204" pitchFamily="34" charset="0"/>
              </a:rPr>
              <a:t>“</a:t>
            </a:r>
          </a:p>
        </p:txBody>
      </p:sp>
      <p:sp>
        <p:nvSpPr>
          <p:cNvPr id="10" name="Title 1">
            <a:extLst>
              <a:ext uri="{FF2B5EF4-FFF2-40B4-BE49-F238E27FC236}">
                <a16:creationId xmlns:a16="http://schemas.microsoft.com/office/drawing/2014/main" id="{79208A55-C991-2ADC-6B5C-860B0045C459}"/>
              </a:ext>
            </a:extLst>
          </p:cNvPr>
          <p:cNvSpPr txBox="1">
            <a:spLocks/>
          </p:cNvSpPr>
          <p:nvPr/>
        </p:nvSpPr>
        <p:spPr>
          <a:xfrm>
            <a:off x="6172200" y="2807444"/>
            <a:ext cx="5029199" cy="194235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a:lnSpc>
                <a:spcPct val="100000"/>
              </a:lnSpc>
            </a:pPr>
            <a:r>
              <a:rPr lang="en-US" sz="2800" b="0">
                <a:solidFill>
                  <a:schemeClr val="bg1"/>
                </a:solidFill>
                <a:latin typeface="Arial"/>
                <a:cs typeface="Arial"/>
              </a:rPr>
              <a:t>We were worried, but with the support of LDALR programs, </a:t>
            </a:r>
            <a:br>
              <a:rPr lang="en-US" sz="2800" b="0">
                <a:solidFill>
                  <a:schemeClr val="bg1"/>
                </a:solidFill>
                <a:latin typeface="Arial"/>
                <a:cs typeface="Arial"/>
              </a:rPr>
            </a:br>
            <a:r>
              <a:rPr lang="en-US" sz="2800" b="0">
                <a:solidFill>
                  <a:schemeClr val="bg1"/>
                </a:solidFill>
                <a:latin typeface="Arial"/>
                <a:cs typeface="Arial"/>
              </a:rPr>
              <a:t>it became such a positive experience for him.</a:t>
            </a:r>
          </a:p>
        </p:txBody>
      </p:sp>
      <p:sp>
        <p:nvSpPr>
          <p:cNvPr id="11" name="Title 1">
            <a:extLst>
              <a:ext uri="{FF2B5EF4-FFF2-40B4-BE49-F238E27FC236}">
                <a16:creationId xmlns:a16="http://schemas.microsoft.com/office/drawing/2014/main" id="{AA532F8F-E232-B0ED-D5B6-7D157D5FD13F}"/>
              </a:ext>
            </a:extLst>
          </p:cNvPr>
          <p:cNvSpPr txBox="1">
            <a:spLocks/>
          </p:cNvSpPr>
          <p:nvPr/>
        </p:nvSpPr>
        <p:spPr>
          <a:xfrm>
            <a:off x="6172200" y="4857860"/>
            <a:ext cx="5029199" cy="1030571"/>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a:lnSpc>
                <a:spcPct val="100000"/>
              </a:lnSpc>
            </a:pPr>
            <a:r>
              <a:rPr lang="en-US" sz="1800" b="0" i="1" dirty="0">
                <a:solidFill>
                  <a:schemeClr val="bg1"/>
                </a:solidFill>
              </a:rPr>
              <a:t>- Tina, Logan’s mom, who is a program</a:t>
            </a:r>
            <a:br>
              <a:rPr lang="en-US" sz="1800" b="0" i="1" dirty="0">
                <a:solidFill>
                  <a:schemeClr val="bg1"/>
                </a:solidFill>
              </a:rPr>
            </a:br>
            <a:r>
              <a:rPr lang="en-US" sz="1800" b="0" i="1" dirty="0">
                <a:solidFill>
                  <a:schemeClr val="bg1"/>
                </a:solidFill>
              </a:rPr>
              <a:t>  participant at LDALR’s program:</a:t>
            </a:r>
            <a:br>
              <a:rPr lang="en-US" sz="1800" b="0" i="1" dirty="0">
                <a:solidFill>
                  <a:schemeClr val="bg1"/>
                </a:solidFill>
              </a:rPr>
            </a:br>
            <a:r>
              <a:rPr lang="en-US" sz="1800" b="0" i="1" dirty="0">
                <a:solidFill>
                  <a:schemeClr val="bg1"/>
                </a:solidFill>
              </a:rPr>
              <a:t> "Right path. Right tools. Bright future.”</a:t>
            </a:r>
          </a:p>
        </p:txBody>
      </p:sp>
    </p:spTree>
    <p:extLst>
      <p:ext uri="{BB962C8B-B14F-4D97-AF65-F5344CB8AC3E}">
        <p14:creationId xmlns:p14="http://schemas.microsoft.com/office/powerpoint/2010/main" val="2452344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4FF45-BD8E-EF79-E4E7-EB3F2C765D0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879039-22B9-2D51-DB62-B8275C7ED001}"/>
              </a:ext>
            </a:extLst>
          </p:cNvPr>
          <p:cNvPicPr>
            <a:picLocks noChangeAspect="1"/>
          </p:cNvPicPr>
          <p:nvPr/>
        </p:nvPicPr>
        <p:blipFill>
          <a:blip r:embed="rId2"/>
          <a:stretch>
            <a:fillRect/>
          </a:stretch>
        </p:blipFill>
        <p:spPr>
          <a:xfrm>
            <a:off x="0" y="428"/>
            <a:ext cx="12192000" cy="6857143"/>
          </a:xfrm>
          <a:prstGeom prst="rect">
            <a:avLst/>
          </a:prstGeom>
        </p:spPr>
      </p:pic>
      <p:sp>
        <p:nvSpPr>
          <p:cNvPr id="2" name="Title 1">
            <a:extLst>
              <a:ext uri="{FF2B5EF4-FFF2-40B4-BE49-F238E27FC236}">
                <a16:creationId xmlns:a16="http://schemas.microsoft.com/office/drawing/2014/main" id="{74DDC0FE-A5ED-7F23-7598-B2656B67D960}"/>
              </a:ext>
            </a:extLst>
          </p:cNvPr>
          <p:cNvSpPr>
            <a:spLocks noGrp="1"/>
          </p:cNvSpPr>
          <p:nvPr>
            <p:ph type="title"/>
          </p:nvPr>
        </p:nvSpPr>
        <p:spPr>
          <a:xfrm>
            <a:off x="6176467" y="1050781"/>
            <a:ext cx="5675586" cy="796752"/>
          </a:xfrm>
        </p:spPr>
        <p:txBody>
          <a:bodyPr lIns="91440" tIns="45720" rIns="91440" bIns="45720" anchor="t">
            <a:noAutofit/>
          </a:bodyPr>
          <a:lstStyle/>
          <a:p>
            <a:r>
              <a:rPr lang="en-US" sz="3800" dirty="0">
                <a:solidFill>
                  <a:schemeClr val="bg1"/>
                </a:solidFill>
                <a:latin typeface="Arial"/>
                <a:cs typeface="Arial"/>
              </a:rPr>
              <a:t>Inclusion &amp; Belonging</a:t>
            </a:r>
            <a:endParaRPr lang="en-US" sz="3800" dirty="0">
              <a:solidFill>
                <a:schemeClr val="bg1"/>
              </a:solidFill>
            </a:endParaRPr>
          </a:p>
        </p:txBody>
      </p:sp>
      <p:sp>
        <p:nvSpPr>
          <p:cNvPr id="10" name="Title 1">
            <a:extLst>
              <a:ext uri="{FF2B5EF4-FFF2-40B4-BE49-F238E27FC236}">
                <a16:creationId xmlns:a16="http://schemas.microsoft.com/office/drawing/2014/main" id="{B2D8BC40-D054-CFA3-C389-7396816478AF}"/>
              </a:ext>
            </a:extLst>
          </p:cNvPr>
          <p:cNvSpPr txBox="1">
            <a:spLocks/>
          </p:cNvSpPr>
          <p:nvPr/>
        </p:nvSpPr>
        <p:spPr>
          <a:xfrm>
            <a:off x="6256933" y="1979606"/>
            <a:ext cx="5675585" cy="3722694"/>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marL="457200" indent="-457200">
              <a:lnSpc>
                <a:spcPct val="100000"/>
              </a:lnSpc>
              <a:buFont typeface="Arial" panose="020B0604020202020204" pitchFamily="34" charset="0"/>
              <a:buChar char="•"/>
            </a:pPr>
            <a:r>
              <a:rPr lang="en-US" sz="3400" dirty="0">
                <a:solidFill>
                  <a:schemeClr val="bg1"/>
                </a:solidFill>
                <a:latin typeface="Arial"/>
                <a:cs typeface="Arial"/>
              </a:rPr>
              <a:t>3,097+ youth </a:t>
            </a:r>
            <a:r>
              <a:rPr lang="en-US" sz="3400" b="0" dirty="0">
                <a:solidFill>
                  <a:schemeClr val="bg1"/>
                </a:solidFill>
                <a:latin typeface="Arial"/>
                <a:cs typeface="Arial"/>
              </a:rPr>
              <a:t>participated in activities to promote healthy living and physical activity</a:t>
            </a:r>
          </a:p>
          <a:p>
            <a:pPr marL="457200" indent="-457200">
              <a:lnSpc>
                <a:spcPct val="100000"/>
              </a:lnSpc>
              <a:buFont typeface="Arial" panose="020B0604020202020204" pitchFamily="34" charset="0"/>
              <a:buChar char="•"/>
            </a:pPr>
            <a:endParaRPr lang="en-US" sz="3400" b="0" dirty="0">
              <a:solidFill>
                <a:schemeClr val="bg1"/>
              </a:solidFill>
              <a:latin typeface="Arial"/>
              <a:cs typeface="Arial"/>
            </a:endParaRPr>
          </a:p>
          <a:p>
            <a:pPr marL="457200" indent="-457200">
              <a:lnSpc>
                <a:spcPct val="100000"/>
              </a:lnSpc>
              <a:buFont typeface="Arial" panose="020B0604020202020204" pitchFamily="34" charset="0"/>
              <a:buChar char="•"/>
            </a:pPr>
            <a:r>
              <a:rPr lang="en-US" sz="3400" dirty="0">
                <a:solidFill>
                  <a:schemeClr val="bg1"/>
                </a:solidFill>
                <a:latin typeface="Arial"/>
                <a:cs typeface="Arial"/>
              </a:rPr>
              <a:t>1,669+ people </a:t>
            </a:r>
            <a:r>
              <a:rPr lang="en-US" sz="3400" b="0" dirty="0">
                <a:solidFill>
                  <a:schemeClr val="bg1"/>
                </a:solidFill>
                <a:latin typeface="Arial"/>
                <a:cs typeface="Arial"/>
              </a:rPr>
              <a:t>built social connections and learned about local services</a:t>
            </a:r>
            <a:endParaRPr lang="en-US" sz="3400" b="0" dirty="0">
              <a:solidFill>
                <a:schemeClr val="bg1"/>
              </a:solidFill>
            </a:endParaRPr>
          </a:p>
        </p:txBody>
      </p:sp>
    </p:spTree>
    <p:extLst>
      <p:ext uri="{BB962C8B-B14F-4D97-AF65-F5344CB8AC3E}">
        <p14:creationId xmlns:p14="http://schemas.microsoft.com/office/powerpoint/2010/main" val="2229471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49DD0-FC88-3FE4-02D6-B2E37397432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56B9989-9EBB-51C7-B262-ED2A614F0938}"/>
              </a:ext>
            </a:extLst>
          </p:cNvPr>
          <p:cNvPicPr>
            <a:picLocks noChangeAspect="1"/>
          </p:cNvPicPr>
          <p:nvPr/>
        </p:nvPicPr>
        <p:blipFill>
          <a:blip r:embed="rId3"/>
          <a:srcRect t="6" b="6"/>
          <a:stretch/>
        </p:blipFill>
        <p:spPr>
          <a:xfrm>
            <a:off x="0" y="-1"/>
            <a:ext cx="12192000" cy="6858001"/>
          </a:xfrm>
          <a:prstGeom prst="rect">
            <a:avLst/>
          </a:prstGeom>
        </p:spPr>
      </p:pic>
      <p:sp>
        <p:nvSpPr>
          <p:cNvPr id="4" name="Title 1">
            <a:extLst>
              <a:ext uri="{FF2B5EF4-FFF2-40B4-BE49-F238E27FC236}">
                <a16:creationId xmlns:a16="http://schemas.microsoft.com/office/drawing/2014/main" id="{33153724-AFBB-B9CA-519F-9B244F7F49E7}"/>
              </a:ext>
            </a:extLst>
          </p:cNvPr>
          <p:cNvSpPr txBox="1">
            <a:spLocks/>
          </p:cNvSpPr>
          <p:nvPr/>
        </p:nvSpPr>
        <p:spPr>
          <a:xfrm>
            <a:off x="643890" y="1930364"/>
            <a:ext cx="7852410" cy="889780"/>
          </a:xfrm>
          <a:prstGeom prst="rect">
            <a:avLst/>
          </a:prstGeom>
        </p:spPr>
        <p:txBody>
          <a:bodyPr vert="horz" lIns="91440" tIns="45720" rIns="91440" bIns="45720" rtlCol="0" anchor="t">
            <a:noAutofit/>
          </a:bodyPr>
          <a:lstStyle>
            <a:lvl1pPr algn="ctr" defTabSz="914354"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600" b="1">
                <a:solidFill>
                  <a:schemeClr val="bg1"/>
                </a:solidFill>
                <a:latin typeface="Arial"/>
                <a:cs typeface="Arial"/>
              </a:rPr>
              <a:t>Gender-Based Violence</a:t>
            </a:r>
            <a:endParaRPr lang="en-US" sz="4600" b="1">
              <a:solidFill>
                <a:schemeClr val="bg1"/>
              </a:solidFill>
            </a:endParaRPr>
          </a:p>
        </p:txBody>
      </p:sp>
      <p:sp>
        <p:nvSpPr>
          <p:cNvPr id="5" name="Title 1">
            <a:extLst>
              <a:ext uri="{FF2B5EF4-FFF2-40B4-BE49-F238E27FC236}">
                <a16:creationId xmlns:a16="http://schemas.microsoft.com/office/drawing/2014/main" id="{8960F65A-6E8D-8371-0032-2E9D1B0F240C}"/>
              </a:ext>
            </a:extLst>
          </p:cNvPr>
          <p:cNvSpPr txBox="1">
            <a:spLocks/>
          </p:cNvSpPr>
          <p:nvPr/>
        </p:nvSpPr>
        <p:spPr>
          <a:xfrm>
            <a:off x="643891" y="2820144"/>
            <a:ext cx="5993673" cy="236145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a:lnSpc>
                <a:spcPct val="100000"/>
              </a:lnSpc>
            </a:pPr>
            <a:r>
              <a:rPr lang="en-US" sz="2600" b="0">
                <a:solidFill>
                  <a:schemeClr val="bg1"/>
                </a:solidFill>
                <a:latin typeface="Arial"/>
                <a:cs typeface="Arial"/>
              </a:rPr>
              <a:t>Your support helps ensure survivors of gender-based violence have access to trauma-informed, confidential, and appropriate services that prioritize safety, healing, and long-term recovery.</a:t>
            </a:r>
          </a:p>
        </p:txBody>
      </p:sp>
    </p:spTree>
    <p:extLst>
      <p:ext uri="{BB962C8B-B14F-4D97-AF65-F5344CB8AC3E}">
        <p14:creationId xmlns:p14="http://schemas.microsoft.com/office/powerpoint/2010/main" val="4232829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EEF6-00A7-6FB1-F08B-7DA563D200E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5DBAE00-9C4B-4009-0EA7-C98D88B23187}"/>
              </a:ext>
            </a:extLst>
          </p:cNvPr>
          <p:cNvPicPr>
            <a:picLocks noChangeAspect="1"/>
          </p:cNvPicPr>
          <p:nvPr/>
        </p:nvPicPr>
        <p:blipFill>
          <a:blip r:embed="rId2"/>
          <a:stretch>
            <a:fillRect/>
          </a:stretch>
        </p:blipFill>
        <p:spPr>
          <a:xfrm>
            <a:off x="0" y="428"/>
            <a:ext cx="12192000" cy="6857143"/>
          </a:xfrm>
          <a:prstGeom prst="rect">
            <a:avLst/>
          </a:prstGeom>
        </p:spPr>
      </p:pic>
      <p:sp>
        <p:nvSpPr>
          <p:cNvPr id="2" name="Title 1">
            <a:extLst>
              <a:ext uri="{FF2B5EF4-FFF2-40B4-BE49-F238E27FC236}">
                <a16:creationId xmlns:a16="http://schemas.microsoft.com/office/drawing/2014/main" id="{945BD700-7773-E600-F263-12DFDFAE9760}"/>
              </a:ext>
            </a:extLst>
          </p:cNvPr>
          <p:cNvSpPr>
            <a:spLocks noGrp="1"/>
          </p:cNvSpPr>
          <p:nvPr>
            <p:ph type="title"/>
          </p:nvPr>
        </p:nvSpPr>
        <p:spPr>
          <a:xfrm>
            <a:off x="6176467" y="2066781"/>
            <a:ext cx="5675586" cy="796752"/>
          </a:xfrm>
        </p:spPr>
        <p:txBody>
          <a:bodyPr lIns="91440" tIns="45720" rIns="91440" bIns="45720" anchor="t">
            <a:noAutofit/>
          </a:bodyPr>
          <a:lstStyle/>
          <a:p>
            <a:r>
              <a:rPr lang="en-US" sz="3800">
                <a:solidFill>
                  <a:schemeClr val="bg1"/>
                </a:solidFill>
                <a:latin typeface="Arial"/>
                <a:cs typeface="Arial"/>
              </a:rPr>
              <a:t>Gender-Based Violence</a:t>
            </a:r>
            <a:endParaRPr lang="en-US" sz="3800">
              <a:solidFill>
                <a:schemeClr val="bg1"/>
              </a:solidFill>
            </a:endParaRPr>
          </a:p>
        </p:txBody>
      </p:sp>
      <p:sp>
        <p:nvSpPr>
          <p:cNvPr id="10" name="Title 1">
            <a:extLst>
              <a:ext uri="{FF2B5EF4-FFF2-40B4-BE49-F238E27FC236}">
                <a16:creationId xmlns:a16="http://schemas.microsoft.com/office/drawing/2014/main" id="{D04FEB7C-270D-50F8-8434-6A733B1BCB4B}"/>
              </a:ext>
            </a:extLst>
          </p:cNvPr>
          <p:cNvSpPr txBox="1">
            <a:spLocks/>
          </p:cNvSpPr>
          <p:nvPr/>
        </p:nvSpPr>
        <p:spPr>
          <a:xfrm>
            <a:off x="6256934" y="2995606"/>
            <a:ext cx="5514652" cy="281736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marL="457200" indent="-457200">
              <a:lnSpc>
                <a:spcPct val="100000"/>
              </a:lnSpc>
              <a:buFont typeface="Arial" panose="020B0604020202020204" pitchFamily="34" charset="0"/>
              <a:buChar char="•"/>
            </a:pPr>
            <a:r>
              <a:rPr lang="en-US" sz="3500" dirty="0">
                <a:solidFill>
                  <a:schemeClr val="bg1"/>
                </a:solidFill>
                <a:latin typeface="Arial"/>
                <a:cs typeface="Arial"/>
              </a:rPr>
              <a:t>505 individuals </a:t>
            </a:r>
            <a:r>
              <a:rPr lang="en-US" sz="3500" b="0" dirty="0">
                <a:solidFill>
                  <a:schemeClr val="bg1"/>
                </a:solidFill>
                <a:latin typeface="Arial"/>
                <a:cs typeface="Arial"/>
              </a:rPr>
              <a:t>including </a:t>
            </a:r>
            <a:r>
              <a:rPr lang="en-US" sz="3500" dirty="0">
                <a:solidFill>
                  <a:schemeClr val="bg1"/>
                </a:solidFill>
                <a:latin typeface="Arial"/>
                <a:cs typeface="Arial"/>
              </a:rPr>
              <a:t>254 children </a:t>
            </a:r>
            <a:r>
              <a:rPr lang="en-US" sz="3500" b="0" dirty="0">
                <a:solidFill>
                  <a:schemeClr val="bg1"/>
                </a:solidFill>
                <a:latin typeface="Arial"/>
                <a:cs typeface="Arial"/>
              </a:rPr>
              <a:t>got help healing from violent relationships</a:t>
            </a:r>
            <a:endParaRPr lang="en-US" sz="3500" b="0" dirty="0">
              <a:solidFill>
                <a:schemeClr val="bg1"/>
              </a:solidFill>
            </a:endParaRPr>
          </a:p>
        </p:txBody>
      </p:sp>
    </p:spTree>
    <p:extLst>
      <p:ext uri="{BB962C8B-B14F-4D97-AF65-F5344CB8AC3E}">
        <p14:creationId xmlns:p14="http://schemas.microsoft.com/office/powerpoint/2010/main" val="624090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FBFFE8-ED73-EAFF-1A4F-F23B54B96575}"/>
              </a:ext>
            </a:extLst>
          </p:cNvPr>
          <p:cNvPicPr>
            <a:picLocks noChangeAspect="1"/>
          </p:cNvPicPr>
          <p:nvPr/>
        </p:nvPicPr>
        <p:blipFill>
          <a:blip r:embed="rId3"/>
          <a:srcRect l="764" r="764"/>
          <a:stretch/>
        </p:blipFill>
        <p:spPr>
          <a:xfrm>
            <a:off x="0" y="0"/>
            <a:ext cx="12192001" cy="6967291"/>
          </a:xfrm>
          <a:prstGeom prst="rect">
            <a:avLst/>
          </a:prstGeom>
        </p:spPr>
      </p:pic>
      <p:sp>
        <p:nvSpPr>
          <p:cNvPr id="3" name="Rectangle 2">
            <a:extLst>
              <a:ext uri="{FF2B5EF4-FFF2-40B4-BE49-F238E27FC236}">
                <a16:creationId xmlns:a16="http://schemas.microsoft.com/office/drawing/2014/main" id="{0BD599A8-1109-C8CE-0881-C31A7EB23729}"/>
              </a:ext>
            </a:extLst>
          </p:cNvPr>
          <p:cNvSpPr/>
          <p:nvPr/>
        </p:nvSpPr>
        <p:spPr>
          <a:xfrm>
            <a:off x="-1" y="5532120"/>
            <a:ext cx="12192001" cy="1435171"/>
          </a:xfrm>
          <a:prstGeom prst="rect">
            <a:avLst/>
          </a:prstGeom>
          <a:solidFill>
            <a:schemeClr val="bg1">
              <a:alpha val="95000"/>
            </a:schemeClr>
          </a:solidFill>
          <a:ln>
            <a:noFill/>
          </a:ln>
          <a:effectLst/>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a:p>
        </p:txBody>
      </p:sp>
      <p:sp>
        <p:nvSpPr>
          <p:cNvPr id="22" name="TextBox 2">
            <a:extLst>
              <a:ext uri="{FF2B5EF4-FFF2-40B4-BE49-F238E27FC236}">
                <a16:creationId xmlns:a16="http://schemas.microsoft.com/office/drawing/2014/main" id="{1FD6EF9E-5E5B-8287-08B3-6760DB190AA0}"/>
              </a:ext>
            </a:extLst>
          </p:cNvPr>
          <p:cNvSpPr txBox="1"/>
          <p:nvPr/>
        </p:nvSpPr>
        <p:spPr>
          <a:xfrm>
            <a:off x="2819068" y="5997118"/>
            <a:ext cx="2279629" cy="55399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1000" dirty="0">
                <a:latin typeface="Avenir Medium"/>
              </a:rPr>
              <a:t>WORKING WITH LONDON, </a:t>
            </a:r>
            <a:endParaRPr lang="en-US" sz="1000" dirty="0">
              <a:latin typeface="Avenir Medium"/>
            </a:endParaRPr>
          </a:p>
          <a:p>
            <a:r>
              <a:rPr lang="en-CA" sz="1000" dirty="0">
                <a:latin typeface="Avenir Medium"/>
              </a:rPr>
              <a:t>ST. THOMAS AND COMMUNITIES </a:t>
            </a:r>
          </a:p>
          <a:p>
            <a:r>
              <a:rPr lang="en-CA" sz="1000" dirty="0">
                <a:latin typeface="Avenir Medium"/>
              </a:rPr>
              <a:t>IN ELGIN &amp; MIDDLESEX</a:t>
            </a:r>
          </a:p>
        </p:txBody>
      </p:sp>
      <p:cxnSp>
        <p:nvCxnSpPr>
          <p:cNvPr id="23" name="Straight Connector 22">
            <a:extLst>
              <a:ext uri="{FF2B5EF4-FFF2-40B4-BE49-F238E27FC236}">
                <a16:creationId xmlns:a16="http://schemas.microsoft.com/office/drawing/2014/main" id="{02B6B5D3-6542-1532-3C34-7A4858F2E5B0}"/>
              </a:ext>
            </a:extLst>
          </p:cNvPr>
          <p:cNvCxnSpPr>
            <a:cxnSpLocks/>
          </p:cNvCxnSpPr>
          <p:nvPr/>
        </p:nvCxnSpPr>
        <p:spPr>
          <a:xfrm>
            <a:off x="2635450" y="5864027"/>
            <a:ext cx="0" cy="705963"/>
          </a:xfrm>
          <a:prstGeom prst="line">
            <a:avLst/>
          </a:prstGeom>
          <a:ln>
            <a:solidFill>
              <a:schemeClr val="tx1"/>
            </a:solidFill>
          </a:ln>
        </p:spPr>
        <p:style>
          <a:lnRef idx="3">
            <a:schemeClr val="accent3"/>
          </a:lnRef>
          <a:fillRef idx="0">
            <a:schemeClr val="accent3"/>
          </a:fillRef>
          <a:effectRef idx="2">
            <a:schemeClr val="accent3"/>
          </a:effectRef>
          <a:fontRef idx="minor">
            <a:schemeClr val="tx1"/>
          </a:fontRef>
        </p:style>
      </p:cxnSp>
      <p:sp>
        <p:nvSpPr>
          <p:cNvPr id="16" name="TextBox 15">
            <a:extLst>
              <a:ext uri="{FF2B5EF4-FFF2-40B4-BE49-F238E27FC236}">
                <a16:creationId xmlns:a16="http://schemas.microsoft.com/office/drawing/2014/main" id="{BB1E933E-1F15-2051-C929-D65CD35A21CB}"/>
              </a:ext>
            </a:extLst>
          </p:cNvPr>
          <p:cNvSpPr txBox="1"/>
          <p:nvPr/>
        </p:nvSpPr>
        <p:spPr>
          <a:xfrm>
            <a:off x="10052244" y="5781972"/>
            <a:ext cx="1487709" cy="923330"/>
          </a:xfrm>
          <a:prstGeom prst="rect">
            <a:avLst/>
          </a:prstGeom>
          <a:noFill/>
          <a:ln>
            <a:solidFill>
              <a:schemeClr val="tx1"/>
            </a:solidFill>
          </a:ln>
        </p:spPr>
        <p:txBody>
          <a:bodyPr wrap="square">
            <a:spAutoFit/>
          </a:bodyPr>
          <a:lstStyle/>
          <a:p>
            <a:pPr algn="ctr"/>
            <a:r>
              <a:rPr lang="en-US" dirty="0"/>
              <a:t>[Insert your company logo here]</a:t>
            </a:r>
          </a:p>
        </p:txBody>
      </p:sp>
      <p:pic>
        <p:nvPicPr>
          <p:cNvPr id="4" name="Picture 3">
            <a:extLst>
              <a:ext uri="{FF2B5EF4-FFF2-40B4-BE49-F238E27FC236}">
                <a16:creationId xmlns:a16="http://schemas.microsoft.com/office/drawing/2014/main" id="{BE9B2275-CD80-EDE9-9314-59BF4166D79C}"/>
              </a:ext>
            </a:extLst>
          </p:cNvPr>
          <p:cNvPicPr>
            <a:picLocks noChangeAspect="1"/>
          </p:cNvPicPr>
          <p:nvPr/>
        </p:nvPicPr>
        <p:blipFill>
          <a:blip r:embed="rId4"/>
          <a:stretch>
            <a:fillRect/>
          </a:stretch>
        </p:blipFill>
        <p:spPr>
          <a:xfrm>
            <a:off x="261110" y="5769311"/>
            <a:ext cx="2282532" cy="895393"/>
          </a:xfrm>
          <a:prstGeom prst="rect">
            <a:avLst/>
          </a:prstGeom>
        </p:spPr>
      </p:pic>
    </p:spTree>
    <p:extLst>
      <p:ext uri="{BB962C8B-B14F-4D97-AF65-F5344CB8AC3E}">
        <p14:creationId xmlns:p14="http://schemas.microsoft.com/office/powerpoint/2010/main" val="383088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4C6FC-2C6A-DC25-A67D-B66B07EB6E2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8312BCE-FC4A-008C-F5C8-BD8C573832AA}"/>
              </a:ext>
            </a:extLst>
          </p:cNvPr>
          <p:cNvPicPr>
            <a:picLocks noChangeAspect="1"/>
          </p:cNvPicPr>
          <p:nvPr/>
        </p:nvPicPr>
        <p:blipFill>
          <a:blip r:embed="rId3"/>
          <a:srcRect t="475" b="475"/>
          <a:stretch/>
        </p:blipFill>
        <p:spPr>
          <a:xfrm>
            <a:off x="-58479" y="-1"/>
            <a:ext cx="12308958" cy="6858001"/>
          </a:xfrm>
          <a:prstGeom prst="rect">
            <a:avLst/>
          </a:prstGeom>
        </p:spPr>
      </p:pic>
      <p:sp>
        <p:nvSpPr>
          <p:cNvPr id="4" name="Title 1">
            <a:extLst>
              <a:ext uri="{FF2B5EF4-FFF2-40B4-BE49-F238E27FC236}">
                <a16:creationId xmlns:a16="http://schemas.microsoft.com/office/drawing/2014/main" id="{A5C21EC4-5D79-EF76-D6E2-7BC72C737820}"/>
              </a:ext>
            </a:extLst>
          </p:cNvPr>
          <p:cNvSpPr txBox="1">
            <a:spLocks/>
          </p:cNvSpPr>
          <p:nvPr/>
        </p:nvSpPr>
        <p:spPr>
          <a:xfrm>
            <a:off x="643890" y="1930364"/>
            <a:ext cx="7532103" cy="889780"/>
          </a:xfrm>
          <a:prstGeom prst="rect">
            <a:avLst/>
          </a:prstGeom>
        </p:spPr>
        <p:txBody>
          <a:bodyPr vert="horz" lIns="91440" tIns="45720" rIns="91440" bIns="45720" rtlCol="0" anchor="t">
            <a:noAutofit/>
          </a:bodyPr>
          <a:lstStyle>
            <a:lvl1pPr algn="ctr" defTabSz="914354"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000" b="1" dirty="0">
                <a:solidFill>
                  <a:schemeClr val="bg1"/>
                </a:solidFill>
                <a:latin typeface="Arial"/>
                <a:cs typeface="Arial"/>
              </a:rPr>
              <a:t>Mental Health Supports</a:t>
            </a:r>
            <a:endParaRPr lang="en-US" sz="5000" b="1" dirty="0">
              <a:solidFill>
                <a:schemeClr val="bg1"/>
              </a:solidFill>
            </a:endParaRPr>
          </a:p>
        </p:txBody>
      </p:sp>
      <p:sp>
        <p:nvSpPr>
          <p:cNvPr id="5" name="Title 1">
            <a:extLst>
              <a:ext uri="{FF2B5EF4-FFF2-40B4-BE49-F238E27FC236}">
                <a16:creationId xmlns:a16="http://schemas.microsoft.com/office/drawing/2014/main" id="{F6807AE7-2C8B-D711-4938-18A8E2B5BD89}"/>
              </a:ext>
            </a:extLst>
          </p:cNvPr>
          <p:cNvSpPr txBox="1">
            <a:spLocks/>
          </p:cNvSpPr>
          <p:nvPr/>
        </p:nvSpPr>
        <p:spPr>
          <a:xfrm>
            <a:off x="643891" y="2820144"/>
            <a:ext cx="5993673" cy="2233770"/>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a:lnSpc>
                <a:spcPct val="100000"/>
              </a:lnSpc>
            </a:pPr>
            <a:r>
              <a:rPr lang="en-US" sz="2600" b="0" dirty="0">
                <a:solidFill>
                  <a:schemeClr val="bg1"/>
                </a:solidFill>
                <a:latin typeface="Arial"/>
                <a:cs typeface="Arial"/>
              </a:rPr>
              <a:t>Helping ensure individuals, families, and caregivers have access </a:t>
            </a:r>
            <a:br>
              <a:rPr lang="en-US" sz="2600" b="0" dirty="0">
                <a:solidFill>
                  <a:schemeClr val="bg1"/>
                </a:solidFill>
                <a:latin typeface="Arial"/>
                <a:cs typeface="Arial"/>
              </a:rPr>
            </a:br>
            <a:r>
              <a:rPr lang="en-US" sz="2600" b="0" dirty="0">
                <a:solidFill>
                  <a:schemeClr val="bg1"/>
                </a:solidFill>
                <a:latin typeface="Arial"/>
                <a:cs typeface="Arial"/>
              </a:rPr>
              <a:t>to counselling, peer support, and other local resources that reduce stigma </a:t>
            </a:r>
            <a:br>
              <a:rPr lang="en-US" sz="2600" b="0" dirty="0">
                <a:solidFill>
                  <a:schemeClr val="bg1"/>
                </a:solidFill>
                <a:latin typeface="Arial"/>
                <a:cs typeface="Arial"/>
              </a:rPr>
            </a:br>
            <a:r>
              <a:rPr lang="en-US" sz="2600" b="0" dirty="0">
                <a:solidFill>
                  <a:schemeClr val="bg1"/>
                </a:solidFill>
                <a:latin typeface="Arial"/>
                <a:cs typeface="Arial"/>
              </a:rPr>
              <a:t>and promote long-term well-being.</a:t>
            </a:r>
          </a:p>
        </p:txBody>
      </p:sp>
    </p:spTree>
    <p:extLst>
      <p:ext uri="{BB962C8B-B14F-4D97-AF65-F5344CB8AC3E}">
        <p14:creationId xmlns:p14="http://schemas.microsoft.com/office/powerpoint/2010/main" val="9541215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49763-93C0-CCC6-8BC3-5F8164D041B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2737D08-0136-3C38-FB32-C1D1DF5265D4}"/>
              </a:ext>
            </a:extLst>
          </p:cNvPr>
          <p:cNvPicPr>
            <a:picLocks noChangeAspect="1"/>
          </p:cNvPicPr>
          <p:nvPr/>
        </p:nvPicPr>
        <p:blipFill>
          <a:blip r:embed="rId3"/>
          <a:stretch>
            <a:fillRect/>
          </a:stretch>
        </p:blipFill>
        <p:spPr>
          <a:xfrm>
            <a:off x="0" y="428"/>
            <a:ext cx="12192000" cy="6857143"/>
          </a:xfrm>
          <a:prstGeom prst="rect">
            <a:avLst/>
          </a:prstGeom>
        </p:spPr>
      </p:pic>
      <p:sp>
        <p:nvSpPr>
          <p:cNvPr id="2" name="Title 1">
            <a:extLst>
              <a:ext uri="{FF2B5EF4-FFF2-40B4-BE49-F238E27FC236}">
                <a16:creationId xmlns:a16="http://schemas.microsoft.com/office/drawing/2014/main" id="{858B36FD-0729-C841-D5F1-796E40E8545D}"/>
              </a:ext>
            </a:extLst>
          </p:cNvPr>
          <p:cNvSpPr>
            <a:spLocks noGrp="1"/>
          </p:cNvSpPr>
          <p:nvPr>
            <p:ph type="title"/>
          </p:nvPr>
        </p:nvSpPr>
        <p:spPr>
          <a:xfrm>
            <a:off x="6176467" y="1355581"/>
            <a:ext cx="5675586" cy="796752"/>
          </a:xfrm>
        </p:spPr>
        <p:txBody>
          <a:bodyPr lIns="91440" tIns="45720" rIns="91440" bIns="45720" anchor="t">
            <a:noAutofit/>
          </a:bodyPr>
          <a:lstStyle/>
          <a:p>
            <a:r>
              <a:rPr lang="en-US" sz="3800" dirty="0">
                <a:solidFill>
                  <a:schemeClr val="bg1"/>
                </a:solidFill>
                <a:latin typeface="Arial"/>
                <a:cs typeface="Arial"/>
              </a:rPr>
              <a:t>Mental Health Supports</a:t>
            </a:r>
            <a:endParaRPr lang="en-US" sz="3800" dirty="0">
              <a:solidFill>
                <a:schemeClr val="bg1"/>
              </a:solidFill>
            </a:endParaRPr>
          </a:p>
        </p:txBody>
      </p:sp>
      <p:sp>
        <p:nvSpPr>
          <p:cNvPr id="10" name="Title 1">
            <a:extLst>
              <a:ext uri="{FF2B5EF4-FFF2-40B4-BE49-F238E27FC236}">
                <a16:creationId xmlns:a16="http://schemas.microsoft.com/office/drawing/2014/main" id="{B6991F90-F2D3-37EA-AC70-EAD6339382F5}"/>
              </a:ext>
            </a:extLst>
          </p:cNvPr>
          <p:cNvSpPr txBox="1">
            <a:spLocks/>
          </p:cNvSpPr>
          <p:nvPr/>
        </p:nvSpPr>
        <p:spPr>
          <a:xfrm>
            <a:off x="6256934" y="2284406"/>
            <a:ext cx="5514652" cy="281736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marL="457200" indent="-457200">
              <a:lnSpc>
                <a:spcPct val="100000"/>
              </a:lnSpc>
              <a:buFont typeface="Arial" panose="020B0604020202020204" pitchFamily="34" charset="0"/>
              <a:buChar char="•"/>
            </a:pPr>
            <a:r>
              <a:rPr lang="en-US" sz="3400" dirty="0">
                <a:solidFill>
                  <a:schemeClr val="bg1"/>
                </a:solidFill>
                <a:latin typeface="Arial"/>
                <a:cs typeface="Arial"/>
              </a:rPr>
              <a:t>2,199 people </a:t>
            </a:r>
            <a:r>
              <a:rPr lang="en-US" sz="3400" b="0" dirty="0">
                <a:solidFill>
                  <a:schemeClr val="bg1"/>
                </a:solidFill>
                <a:latin typeface="Arial"/>
                <a:cs typeface="Arial"/>
              </a:rPr>
              <a:t>received free or subsidized counselling services</a:t>
            </a:r>
          </a:p>
          <a:p>
            <a:pPr marL="457200" indent="-457200">
              <a:lnSpc>
                <a:spcPct val="100000"/>
              </a:lnSpc>
              <a:buFont typeface="Arial" panose="020B0604020202020204" pitchFamily="34" charset="0"/>
              <a:buChar char="•"/>
            </a:pPr>
            <a:endParaRPr lang="en-US" sz="3400" b="0" dirty="0">
              <a:solidFill>
                <a:schemeClr val="bg1"/>
              </a:solidFill>
              <a:latin typeface="Arial"/>
              <a:cs typeface="Arial"/>
            </a:endParaRPr>
          </a:p>
          <a:p>
            <a:pPr marL="457200" indent="-457200">
              <a:lnSpc>
                <a:spcPct val="100000"/>
              </a:lnSpc>
              <a:buFont typeface="Arial" panose="020B0604020202020204" pitchFamily="34" charset="0"/>
              <a:buChar char="•"/>
            </a:pPr>
            <a:r>
              <a:rPr lang="en-US" sz="3400" dirty="0">
                <a:solidFill>
                  <a:schemeClr val="bg1"/>
                </a:solidFill>
                <a:latin typeface="Arial"/>
                <a:cs typeface="Arial"/>
              </a:rPr>
              <a:t>7,048 counselling </a:t>
            </a:r>
            <a:r>
              <a:rPr lang="en-US" sz="3400" b="0" dirty="0">
                <a:solidFill>
                  <a:schemeClr val="bg1"/>
                </a:solidFill>
                <a:latin typeface="Arial"/>
                <a:cs typeface="Arial"/>
              </a:rPr>
              <a:t>sessions were provided</a:t>
            </a:r>
            <a:endParaRPr lang="en-US" sz="3400" b="0" dirty="0">
              <a:solidFill>
                <a:schemeClr val="bg1"/>
              </a:solidFill>
            </a:endParaRPr>
          </a:p>
        </p:txBody>
      </p:sp>
    </p:spTree>
    <p:extLst>
      <p:ext uri="{BB962C8B-B14F-4D97-AF65-F5344CB8AC3E}">
        <p14:creationId xmlns:p14="http://schemas.microsoft.com/office/powerpoint/2010/main" val="1701785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2C0AAF-DE10-CA30-8F9E-73C20BDF47FC}"/>
              </a:ext>
            </a:extLst>
          </p:cNvPr>
          <p:cNvPicPr>
            <a:picLocks noChangeAspect="1"/>
          </p:cNvPicPr>
          <p:nvPr/>
        </p:nvPicPr>
        <p:blipFill>
          <a:blip r:embed="rId3"/>
          <a:stretch>
            <a:fillRect/>
          </a:stretch>
        </p:blipFill>
        <p:spPr>
          <a:xfrm>
            <a:off x="0" y="428"/>
            <a:ext cx="12192000" cy="6857143"/>
          </a:xfrm>
          <a:prstGeom prst="rect">
            <a:avLst/>
          </a:prstGeom>
        </p:spPr>
      </p:pic>
      <p:sp>
        <p:nvSpPr>
          <p:cNvPr id="5" name="TextBox 4">
            <a:extLst>
              <a:ext uri="{FF2B5EF4-FFF2-40B4-BE49-F238E27FC236}">
                <a16:creationId xmlns:a16="http://schemas.microsoft.com/office/drawing/2014/main" id="{D10B5425-B528-39E6-6115-66F1A8237DD9}"/>
              </a:ext>
            </a:extLst>
          </p:cNvPr>
          <p:cNvSpPr txBox="1"/>
          <p:nvPr/>
        </p:nvSpPr>
        <p:spPr>
          <a:xfrm>
            <a:off x="6667500" y="2169179"/>
            <a:ext cx="5219700" cy="3554819"/>
          </a:xfrm>
          <a:prstGeom prst="rect">
            <a:avLst/>
          </a:prstGeom>
          <a:noFill/>
        </p:spPr>
        <p:txBody>
          <a:bodyPr wrap="square" lIns="91440" tIns="45720" rIns="91440" bIns="45720" rtlCol="0" anchor="t">
            <a:spAutoFit/>
          </a:bodyPr>
          <a:lstStyle/>
          <a:p>
            <a:r>
              <a:rPr lang="en-US" sz="3500" b="1" dirty="0">
                <a:latin typeface="Arial"/>
                <a:cs typeface="Arial"/>
              </a:rPr>
              <a:t>We’ve helped support United Way Elgin Middlesex for X years</a:t>
            </a:r>
          </a:p>
          <a:p>
            <a:endParaRPr lang="en-US" sz="4000" b="1" dirty="0">
              <a:solidFill>
                <a:srgbClr val="DA291C"/>
              </a:solidFill>
              <a:latin typeface="Arial"/>
              <a:cs typeface="Arial"/>
            </a:endParaRPr>
          </a:p>
          <a:p>
            <a:r>
              <a:rPr lang="en-US" sz="4000" b="1" dirty="0">
                <a:solidFill>
                  <a:srgbClr val="DA291C"/>
                </a:solidFill>
                <a:latin typeface="Arial"/>
                <a:cs typeface="Arial"/>
              </a:rPr>
              <a:t>Last year we raised</a:t>
            </a:r>
          </a:p>
          <a:p>
            <a:r>
              <a:rPr lang="en-US" sz="4000" b="1" dirty="0">
                <a:solidFill>
                  <a:srgbClr val="DA291C"/>
                </a:solidFill>
                <a:latin typeface="Arial"/>
                <a:cs typeface="Arial"/>
              </a:rPr>
              <a:t>$</a:t>
            </a:r>
            <a:r>
              <a:rPr lang="en-US" sz="4000" b="1" dirty="0" err="1">
                <a:solidFill>
                  <a:srgbClr val="DA291C"/>
                </a:solidFill>
                <a:latin typeface="Arial"/>
                <a:cs typeface="Arial"/>
              </a:rPr>
              <a:t>xx,xxx</a:t>
            </a:r>
            <a:endParaRPr lang="en-US" sz="4000" dirty="0">
              <a:solidFill>
                <a:srgbClr val="DA291C"/>
              </a:solidFill>
              <a:latin typeface="Arial"/>
              <a:cs typeface="Arial"/>
            </a:endParaRPr>
          </a:p>
        </p:txBody>
      </p:sp>
      <p:sp>
        <p:nvSpPr>
          <p:cNvPr id="9" name="TextBox 8">
            <a:extLst>
              <a:ext uri="{FF2B5EF4-FFF2-40B4-BE49-F238E27FC236}">
                <a16:creationId xmlns:a16="http://schemas.microsoft.com/office/drawing/2014/main" id="{E42E2216-C3A6-4957-AA9C-8803D320781A}"/>
              </a:ext>
            </a:extLst>
          </p:cNvPr>
          <p:cNvSpPr txBox="1"/>
          <p:nvPr/>
        </p:nvSpPr>
        <p:spPr>
          <a:xfrm>
            <a:off x="6775022" y="1271469"/>
            <a:ext cx="3219002" cy="369332"/>
          </a:xfrm>
          <a:prstGeom prst="rect">
            <a:avLst/>
          </a:prstGeom>
          <a:noFill/>
          <a:ln>
            <a:solidFill>
              <a:schemeClr val="tx1"/>
            </a:solidFill>
          </a:ln>
        </p:spPr>
        <p:txBody>
          <a:bodyPr wrap="square">
            <a:spAutoFit/>
          </a:bodyPr>
          <a:lstStyle/>
          <a:p>
            <a:pPr algn="ctr"/>
            <a:r>
              <a:rPr lang="en-US" dirty="0"/>
              <a:t>[Insert your company logo here]</a:t>
            </a:r>
          </a:p>
        </p:txBody>
      </p:sp>
    </p:spTree>
    <p:extLst>
      <p:ext uri="{BB962C8B-B14F-4D97-AF65-F5344CB8AC3E}">
        <p14:creationId xmlns:p14="http://schemas.microsoft.com/office/powerpoint/2010/main" val="405603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AE231-7565-DA04-61D1-3D505F5E173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C1EEDCF-F637-58F6-AB21-1A486D6148A9}"/>
              </a:ext>
            </a:extLst>
          </p:cNvPr>
          <p:cNvPicPr>
            <a:picLocks noChangeAspect="1"/>
          </p:cNvPicPr>
          <p:nvPr/>
        </p:nvPicPr>
        <p:blipFill>
          <a:blip r:embed="rId3"/>
          <a:stretch>
            <a:fillRect/>
          </a:stretch>
        </p:blipFill>
        <p:spPr>
          <a:xfrm>
            <a:off x="0" y="428"/>
            <a:ext cx="12192000" cy="6857143"/>
          </a:xfrm>
          <a:prstGeom prst="rect">
            <a:avLst/>
          </a:prstGeom>
        </p:spPr>
      </p:pic>
      <p:sp>
        <p:nvSpPr>
          <p:cNvPr id="24" name="TextBox 23">
            <a:extLst>
              <a:ext uri="{FF2B5EF4-FFF2-40B4-BE49-F238E27FC236}">
                <a16:creationId xmlns:a16="http://schemas.microsoft.com/office/drawing/2014/main" id="{01AD244B-24A4-614F-76AB-114C9AE59E5F}"/>
              </a:ext>
            </a:extLst>
          </p:cNvPr>
          <p:cNvSpPr txBox="1"/>
          <p:nvPr/>
        </p:nvSpPr>
        <p:spPr>
          <a:xfrm>
            <a:off x="5259147" y="1046249"/>
            <a:ext cx="6323253" cy="677108"/>
          </a:xfrm>
          <a:prstGeom prst="rect">
            <a:avLst/>
          </a:prstGeom>
          <a:noFill/>
        </p:spPr>
        <p:txBody>
          <a:bodyPr wrap="square" rtlCol="0">
            <a:spAutoFit/>
          </a:bodyPr>
          <a:lstStyle/>
          <a:p>
            <a:r>
              <a:rPr lang="en-US" sz="3800" b="1" dirty="0">
                <a:solidFill>
                  <a:schemeClr val="bg1"/>
                </a:solidFill>
                <a:latin typeface="Arial" panose="020B0604020202020204" pitchFamily="34" charset="0"/>
                <a:cs typeface="Arial" panose="020B0604020202020204" pitchFamily="34" charset="0"/>
              </a:rPr>
              <a:t>Easy ways to get involved!</a:t>
            </a:r>
          </a:p>
        </p:txBody>
      </p:sp>
      <p:sp>
        <p:nvSpPr>
          <p:cNvPr id="5" name="TextBox 4">
            <a:extLst>
              <a:ext uri="{FF2B5EF4-FFF2-40B4-BE49-F238E27FC236}">
                <a16:creationId xmlns:a16="http://schemas.microsoft.com/office/drawing/2014/main" id="{AD91D593-A797-BDBF-0711-38CF26875F42}"/>
              </a:ext>
            </a:extLst>
          </p:cNvPr>
          <p:cNvSpPr txBox="1"/>
          <p:nvPr/>
        </p:nvSpPr>
        <p:spPr>
          <a:xfrm>
            <a:off x="5289627" y="1967174"/>
            <a:ext cx="6485814" cy="1010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400"/>
              </a:spcAft>
            </a:pPr>
            <a:r>
              <a:rPr lang="en-US" sz="2800" dirty="0">
                <a:solidFill>
                  <a:schemeClr val="bg1"/>
                </a:solidFill>
                <a:latin typeface="Arial"/>
                <a:cs typeface="Arial"/>
              </a:rPr>
              <a:t>Workplace Activity example one</a:t>
            </a:r>
          </a:p>
          <a:p>
            <a:pPr>
              <a:spcAft>
                <a:spcPts val="1400"/>
              </a:spcAft>
            </a:pPr>
            <a:r>
              <a:rPr lang="en-US" sz="2000" dirty="0">
                <a:solidFill>
                  <a:schemeClr val="bg1"/>
                </a:solidFill>
                <a:latin typeface="Arial"/>
                <a:cs typeface="Arial"/>
              </a:rPr>
              <a:t>Date</a:t>
            </a:r>
          </a:p>
        </p:txBody>
      </p:sp>
      <p:sp>
        <p:nvSpPr>
          <p:cNvPr id="12" name="TextBox 11">
            <a:extLst>
              <a:ext uri="{FF2B5EF4-FFF2-40B4-BE49-F238E27FC236}">
                <a16:creationId xmlns:a16="http://schemas.microsoft.com/office/drawing/2014/main" id="{8A209A79-B9D2-020B-D883-95CA9C4F0DC1}"/>
              </a:ext>
            </a:extLst>
          </p:cNvPr>
          <p:cNvSpPr txBox="1"/>
          <p:nvPr/>
        </p:nvSpPr>
        <p:spPr>
          <a:xfrm>
            <a:off x="5289627" y="3345567"/>
            <a:ext cx="6485814" cy="1010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400"/>
              </a:spcAft>
            </a:pPr>
            <a:r>
              <a:rPr lang="en-US" sz="2800" dirty="0">
                <a:solidFill>
                  <a:schemeClr val="bg1"/>
                </a:solidFill>
                <a:latin typeface="Arial"/>
                <a:cs typeface="Arial"/>
              </a:rPr>
              <a:t>Workplace Activity example two</a:t>
            </a:r>
          </a:p>
          <a:p>
            <a:pPr>
              <a:spcAft>
                <a:spcPts val="1400"/>
              </a:spcAft>
            </a:pPr>
            <a:r>
              <a:rPr lang="en-US" sz="2000" dirty="0">
                <a:solidFill>
                  <a:schemeClr val="bg1"/>
                </a:solidFill>
                <a:latin typeface="Arial"/>
                <a:cs typeface="Arial"/>
              </a:rPr>
              <a:t>Date</a:t>
            </a:r>
          </a:p>
        </p:txBody>
      </p:sp>
      <p:sp>
        <p:nvSpPr>
          <p:cNvPr id="13" name="TextBox 12">
            <a:extLst>
              <a:ext uri="{FF2B5EF4-FFF2-40B4-BE49-F238E27FC236}">
                <a16:creationId xmlns:a16="http://schemas.microsoft.com/office/drawing/2014/main" id="{F9829CCE-BD9B-6D0C-4162-F967E04E9C71}"/>
              </a:ext>
            </a:extLst>
          </p:cNvPr>
          <p:cNvSpPr txBox="1"/>
          <p:nvPr/>
        </p:nvSpPr>
        <p:spPr>
          <a:xfrm>
            <a:off x="5289627" y="4723960"/>
            <a:ext cx="6485814" cy="1010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400"/>
              </a:spcAft>
            </a:pPr>
            <a:r>
              <a:rPr lang="en-US" sz="2800" dirty="0">
                <a:solidFill>
                  <a:schemeClr val="bg1"/>
                </a:solidFill>
                <a:latin typeface="Arial"/>
                <a:cs typeface="Arial"/>
              </a:rPr>
              <a:t>Workplace Activity example three</a:t>
            </a:r>
          </a:p>
          <a:p>
            <a:pPr>
              <a:spcAft>
                <a:spcPts val="1400"/>
              </a:spcAft>
            </a:pPr>
            <a:r>
              <a:rPr lang="en-US" sz="2000">
                <a:solidFill>
                  <a:schemeClr val="bg1"/>
                </a:solidFill>
                <a:latin typeface="Arial"/>
                <a:cs typeface="Arial"/>
              </a:rPr>
              <a:t>Date</a:t>
            </a:r>
          </a:p>
        </p:txBody>
      </p:sp>
    </p:spTree>
    <p:extLst>
      <p:ext uri="{BB962C8B-B14F-4D97-AF65-F5344CB8AC3E}">
        <p14:creationId xmlns:p14="http://schemas.microsoft.com/office/powerpoint/2010/main" val="414337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4581138-436F-7FAA-6608-B3EE667A288A}"/>
              </a:ext>
            </a:extLst>
          </p:cNvPr>
          <p:cNvPicPr>
            <a:picLocks noChangeAspect="1"/>
          </p:cNvPicPr>
          <p:nvPr/>
        </p:nvPicPr>
        <p:blipFill>
          <a:blip r:embed="rId3"/>
          <a:stretch>
            <a:fillRect/>
          </a:stretch>
        </p:blipFill>
        <p:spPr>
          <a:xfrm>
            <a:off x="0" y="428"/>
            <a:ext cx="12192000" cy="6857143"/>
          </a:xfrm>
          <a:prstGeom prst="rect">
            <a:avLst/>
          </a:prstGeom>
        </p:spPr>
      </p:pic>
      <p:sp>
        <p:nvSpPr>
          <p:cNvPr id="6" name="TextBox 5">
            <a:extLst>
              <a:ext uri="{FF2B5EF4-FFF2-40B4-BE49-F238E27FC236}">
                <a16:creationId xmlns:a16="http://schemas.microsoft.com/office/drawing/2014/main" id="{09561389-5211-893C-5515-1170B29F35BD}"/>
              </a:ext>
            </a:extLst>
          </p:cNvPr>
          <p:cNvSpPr txBox="1"/>
          <p:nvPr/>
        </p:nvSpPr>
        <p:spPr>
          <a:xfrm>
            <a:off x="1" y="4124768"/>
            <a:ext cx="4024028" cy="2092881"/>
          </a:xfrm>
          <a:prstGeom prst="rect">
            <a:avLst/>
          </a:prstGeom>
          <a:noFill/>
        </p:spPr>
        <p:txBody>
          <a:bodyPr wrap="square" lIns="91440" tIns="45720" rIns="91440" bIns="45720" rtlCol="0" anchor="t">
            <a:spAutoFit/>
          </a:bodyPr>
          <a:lstStyle/>
          <a:p>
            <a:pPr algn="ctr" defTabSz="1520283">
              <a:defRPr/>
            </a:pPr>
            <a:r>
              <a:rPr lang="en-US" sz="4000" b="1" dirty="0">
                <a:solidFill>
                  <a:schemeClr val="bg1"/>
                </a:solidFill>
                <a:latin typeface="Arial"/>
                <a:cs typeface="Arial"/>
              </a:rPr>
              <a:t>$1 / day</a:t>
            </a:r>
            <a:endParaRPr lang="en-US" sz="4000" dirty="0">
              <a:solidFill>
                <a:schemeClr val="bg1"/>
              </a:solidFill>
            </a:endParaRPr>
          </a:p>
          <a:p>
            <a:pPr algn="ctr" defTabSz="1520283">
              <a:defRPr/>
            </a:pPr>
            <a:br>
              <a:rPr lang="en-US" b="1" dirty="0">
                <a:solidFill>
                  <a:schemeClr val="bg1"/>
                </a:solidFill>
                <a:latin typeface="Arial"/>
                <a:cs typeface="Arial"/>
              </a:rPr>
            </a:br>
            <a:r>
              <a:rPr lang="en-US" dirty="0">
                <a:solidFill>
                  <a:schemeClr val="bg1"/>
                </a:solidFill>
                <a:latin typeface="Arial"/>
                <a:cs typeface="Arial"/>
              </a:rPr>
              <a:t>Provides 91 people with access </a:t>
            </a:r>
          </a:p>
          <a:p>
            <a:pPr algn="ctr" defTabSz="1520283">
              <a:defRPr/>
            </a:pPr>
            <a:r>
              <a:rPr lang="en-US" dirty="0">
                <a:solidFill>
                  <a:schemeClr val="bg1"/>
                </a:solidFill>
                <a:latin typeface="Arial"/>
                <a:cs typeface="Arial"/>
              </a:rPr>
              <a:t>to fresh food through the </a:t>
            </a:r>
            <a:br>
              <a:rPr lang="en-US" dirty="0">
                <a:solidFill>
                  <a:schemeClr val="bg1"/>
                </a:solidFill>
                <a:latin typeface="Arial"/>
                <a:cs typeface="Arial"/>
              </a:rPr>
            </a:br>
            <a:r>
              <a:rPr lang="en-US" dirty="0">
                <a:solidFill>
                  <a:schemeClr val="bg1"/>
                </a:solidFill>
                <a:latin typeface="Arial"/>
                <a:cs typeface="Arial"/>
              </a:rPr>
              <a:t>Northwest London </a:t>
            </a:r>
            <a:r>
              <a:rPr lang="en-US" dirty="0" err="1">
                <a:solidFill>
                  <a:schemeClr val="bg1"/>
                </a:solidFill>
                <a:latin typeface="Arial"/>
                <a:cs typeface="Arial"/>
              </a:rPr>
              <a:t>Neighbourhood</a:t>
            </a:r>
            <a:r>
              <a:rPr lang="en-US" dirty="0">
                <a:solidFill>
                  <a:schemeClr val="bg1"/>
                </a:solidFill>
                <a:latin typeface="Arial"/>
                <a:cs typeface="Arial"/>
              </a:rPr>
              <a:t> Resource Centre</a:t>
            </a:r>
            <a:endParaRPr lang="en-US" dirty="0">
              <a:solidFill>
                <a:schemeClr val="bg1"/>
              </a:solidFill>
            </a:endParaRPr>
          </a:p>
        </p:txBody>
      </p:sp>
      <p:sp>
        <p:nvSpPr>
          <p:cNvPr id="8" name="TextBox 7">
            <a:extLst>
              <a:ext uri="{FF2B5EF4-FFF2-40B4-BE49-F238E27FC236}">
                <a16:creationId xmlns:a16="http://schemas.microsoft.com/office/drawing/2014/main" id="{90134C04-6137-CE18-6F7C-61E92F4D3801}"/>
              </a:ext>
            </a:extLst>
          </p:cNvPr>
          <p:cNvSpPr txBox="1"/>
          <p:nvPr/>
        </p:nvSpPr>
        <p:spPr>
          <a:xfrm>
            <a:off x="4018264" y="4119784"/>
            <a:ext cx="4111214" cy="2092881"/>
          </a:xfrm>
          <a:prstGeom prst="rect">
            <a:avLst/>
          </a:prstGeom>
          <a:noFill/>
        </p:spPr>
        <p:txBody>
          <a:bodyPr wrap="square" lIns="91440" tIns="45720" rIns="91440" bIns="45720" rtlCol="0" anchor="t">
            <a:spAutoFit/>
          </a:bodyPr>
          <a:lstStyle/>
          <a:p>
            <a:pPr algn="ctr"/>
            <a:r>
              <a:rPr lang="en-US" sz="4000" b="1" kern="0" dirty="0">
                <a:solidFill>
                  <a:schemeClr val="bg1"/>
                </a:solidFill>
                <a:latin typeface="Arial"/>
                <a:cs typeface="Arial"/>
              </a:rPr>
              <a:t>$5 / pay</a:t>
            </a:r>
            <a:endParaRPr lang="en-US" sz="4000" kern="0" dirty="0">
              <a:solidFill>
                <a:schemeClr val="bg1"/>
              </a:solidFill>
              <a:latin typeface="Arial" panose="020B0604020202020204" pitchFamily="34" charset="0"/>
              <a:cs typeface="Arial" panose="020B0604020202020204" pitchFamily="34" charset="0"/>
            </a:endParaRPr>
          </a:p>
          <a:p>
            <a:pPr algn="ctr"/>
            <a:br>
              <a:rPr lang="en-US" kern="0" dirty="0">
                <a:solidFill>
                  <a:srgbClr val="000000"/>
                </a:solidFill>
                <a:latin typeface="Arial"/>
                <a:cs typeface="Arial"/>
              </a:rPr>
            </a:br>
            <a:r>
              <a:rPr lang="en-US" kern="0" dirty="0">
                <a:solidFill>
                  <a:schemeClr val="bg1"/>
                </a:solidFill>
                <a:latin typeface="Arial"/>
                <a:cs typeface="Arial"/>
              </a:rPr>
              <a:t>Provides someone in crisis</a:t>
            </a:r>
          </a:p>
          <a:p>
            <a:pPr algn="ctr"/>
            <a:r>
              <a:rPr lang="en-US" kern="0" dirty="0">
                <a:solidFill>
                  <a:schemeClr val="bg1"/>
                </a:solidFill>
                <a:latin typeface="Arial"/>
                <a:cs typeface="Arial"/>
              </a:rPr>
              <a:t>with </a:t>
            </a:r>
            <a:r>
              <a:rPr lang="en-US" dirty="0">
                <a:solidFill>
                  <a:schemeClr val="bg1"/>
                </a:solidFill>
                <a:latin typeface="Arial"/>
                <a:cs typeface="Arial"/>
              </a:rPr>
              <a:t>an emergency counselling session through Family Services </a:t>
            </a:r>
          </a:p>
          <a:p>
            <a:pPr algn="ctr"/>
            <a:r>
              <a:rPr lang="en-US" dirty="0">
                <a:solidFill>
                  <a:schemeClr val="bg1"/>
                </a:solidFill>
                <a:latin typeface="Arial"/>
                <a:cs typeface="Arial"/>
              </a:rPr>
              <a:t>Thames Valley</a:t>
            </a:r>
          </a:p>
        </p:txBody>
      </p:sp>
      <p:sp>
        <p:nvSpPr>
          <p:cNvPr id="10" name="TextBox 9">
            <a:extLst>
              <a:ext uri="{FF2B5EF4-FFF2-40B4-BE49-F238E27FC236}">
                <a16:creationId xmlns:a16="http://schemas.microsoft.com/office/drawing/2014/main" id="{61480497-C5A2-6FBA-7B7E-84C767195BFC}"/>
              </a:ext>
            </a:extLst>
          </p:cNvPr>
          <p:cNvSpPr txBox="1"/>
          <p:nvPr/>
        </p:nvSpPr>
        <p:spPr>
          <a:xfrm>
            <a:off x="8139487" y="4119784"/>
            <a:ext cx="4052513" cy="1815882"/>
          </a:xfrm>
          <a:prstGeom prst="rect">
            <a:avLst/>
          </a:prstGeom>
          <a:noFill/>
        </p:spPr>
        <p:txBody>
          <a:bodyPr wrap="square" lIns="91440" tIns="45720" rIns="91440" bIns="45720" rtlCol="0" anchor="t">
            <a:spAutoFit/>
          </a:bodyPr>
          <a:lstStyle/>
          <a:p>
            <a:pPr algn="ctr">
              <a:spcAft>
                <a:spcPts val="1200"/>
              </a:spcAft>
            </a:pPr>
            <a:r>
              <a:rPr lang="en-US" sz="4000" b="1" kern="0" dirty="0">
                <a:solidFill>
                  <a:schemeClr val="bg1"/>
                </a:solidFill>
                <a:latin typeface="Arial"/>
                <a:cs typeface="Arial"/>
              </a:rPr>
              <a:t>$100 / month</a:t>
            </a:r>
            <a:br>
              <a:rPr lang="en-US" sz="2500" b="1" kern="0" dirty="0">
                <a:latin typeface="Arial"/>
                <a:cs typeface="Arial"/>
              </a:rPr>
            </a:br>
            <a:br>
              <a:rPr lang="en-US" kern="0" dirty="0">
                <a:latin typeface="Arial"/>
                <a:cs typeface="Arial"/>
              </a:rPr>
            </a:br>
            <a:r>
              <a:rPr lang="en-US" kern="0" dirty="0">
                <a:solidFill>
                  <a:schemeClr val="bg1"/>
                </a:solidFill>
                <a:latin typeface="Arial"/>
                <a:cs typeface="Arial"/>
              </a:rPr>
              <a:t>P</a:t>
            </a:r>
            <a:r>
              <a:rPr lang="en-US" dirty="0">
                <a:solidFill>
                  <a:schemeClr val="bg1"/>
                </a:solidFill>
                <a:latin typeface="Arial"/>
                <a:cs typeface="Arial"/>
              </a:rPr>
              <a:t>rovides medication support </a:t>
            </a:r>
            <a:br>
              <a:rPr lang="en-US" dirty="0">
                <a:solidFill>
                  <a:schemeClr val="bg1"/>
                </a:solidFill>
                <a:latin typeface="Arial"/>
                <a:cs typeface="Arial"/>
              </a:rPr>
            </a:br>
            <a:r>
              <a:rPr lang="en-US" dirty="0">
                <a:solidFill>
                  <a:schemeClr val="bg1"/>
                </a:solidFill>
                <a:latin typeface="Arial"/>
                <a:cs typeface="Arial"/>
              </a:rPr>
              <a:t>for 40 people for a full month at </a:t>
            </a:r>
            <a:br>
              <a:rPr lang="en-US" dirty="0">
                <a:solidFill>
                  <a:schemeClr val="bg1"/>
                </a:solidFill>
                <a:latin typeface="Arial"/>
                <a:cs typeface="Arial"/>
              </a:rPr>
            </a:br>
            <a:r>
              <a:rPr lang="en-US" dirty="0">
                <a:solidFill>
                  <a:schemeClr val="bg1"/>
                </a:solidFill>
                <a:latin typeface="Arial"/>
                <a:cs typeface="Arial"/>
              </a:rPr>
              <a:t>The INN in St. Thomas</a:t>
            </a:r>
            <a:endParaRPr lang="en-US" sz="2500" kern="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2997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8E1E9E-0E6E-98BE-383D-C8BCFCA658DC}"/>
              </a:ext>
            </a:extLst>
          </p:cNvPr>
          <p:cNvPicPr>
            <a:picLocks noChangeAspect="1"/>
          </p:cNvPicPr>
          <p:nvPr/>
        </p:nvPicPr>
        <p:blipFill>
          <a:blip r:embed="rId3"/>
          <a:stretch>
            <a:fillRect/>
          </a:stretch>
        </p:blipFill>
        <p:spPr>
          <a:xfrm>
            <a:off x="0" y="0"/>
            <a:ext cx="12192000" cy="6858000"/>
          </a:xfrm>
          <a:prstGeom prst="rect">
            <a:avLst/>
          </a:prstGeom>
        </p:spPr>
      </p:pic>
      <p:sp>
        <p:nvSpPr>
          <p:cNvPr id="29" name="TextBox 28">
            <a:extLst>
              <a:ext uri="{FF2B5EF4-FFF2-40B4-BE49-F238E27FC236}">
                <a16:creationId xmlns:a16="http://schemas.microsoft.com/office/drawing/2014/main" id="{98EA30BA-0B60-2013-99F0-C6B63501F849}"/>
              </a:ext>
            </a:extLst>
          </p:cNvPr>
          <p:cNvSpPr txBox="1"/>
          <p:nvPr/>
        </p:nvSpPr>
        <p:spPr>
          <a:xfrm>
            <a:off x="7797826" y="4352982"/>
            <a:ext cx="3890009" cy="2108269"/>
          </a:xfrm>
          <a:prstGeom prst="rect">
            <a:avLst/>
          </a:prstGeom>
          <a:noFill/>
        </p:spPr>
        <p:txBody>
          <a:bodyPr wrap="square" lIns="91440" tIns="45720" rIns="91440" bIns="45720" rtlCol="0" anchor="t">
            <a:spAutoFit/>
          </a:bodyPr>
          <a:lstStyle/>
          <a:p>
            <a:pPr>
              <a:spcBef>
                <a:spcPts val="1200"/>
              </a:spcBef>
            </a:pPr>
            <a:r>
              <a:rPr lang="en-US" b="1">
                <a:latin typeface="Arial"/>
                <a:cs typeface="Arial"/>
              </a:rPr>
              <a:t>November 1 – 30</a:t>
            </a:r>
            <a:br>
              <a:rPr lang="en-US" sz="1600" b="1">
                <a:latin typeface="Arial"/>
                <a:cs typeface="Arial"/>
              </a:rPr>
            </a:br>
            <a:r>
              <a:rPr lang="en-US" sz="1600" b="1">
                <a:latin typeface="Arial"/>
                <a:cs typeface="Arial"/>
              </a:rPr>
              <a:t>Participating Restaurants</a:t>
            </a:r>
          </a:p>
          <a:p>
            <a:pPr>
              <a:spcBef>
                <a:spcPts val="1200"/>
              </a:spcBef>
            </a:pPr>
            <a:r>
              <a:rPr lang="en-US" sz="1600" b="1">
                <a:solidFill>
                  <a:srgbClr val="C00000"/>
                </a:solidFill>
                <a:latin typeface="Arial"/>
                <a:cs typeface="Arial"/>
              </a:rPr>
              <a:t>Try all the Ultimate Burgers and vote for your </a:t>
            </a:r>
            <a:r>
              <a:rPr lang="en-US" sz="1600" b="1" err="1">
                <a:solidFill>
                  <a:srgbClr val="C00000"/>
                </a:solidFill>
                <a:latin typeface="Arial"/>
                <a:cs typeface="Arial"/>
              </a:rPr>
              <a:t>favourite</a:t>
            </a:r>
            <a:r>
              <a:rPr lang="en-US" sz="1600" b="1">
                <a:solidFill>
                  <a:srgbClr val="C00000"/>
                </a:solidFill>
                <a:latin typeface="Arial"/>
                <a:cs typeface="Arial"/>
              </a:rPr>
              <a:t>!</a:t>
            </a:r>
          </a:p>
          <a:p>
            <a:pPr>
              <a:spcBef>
                <a:spcPts val="1200"/>
              </a:spcBef>
            </a:pPr>
            <a:r>
              <a:rPr lang="en-US" sz="1500">
                <a:latin typeface="Arial"/>
                <a:cs typeface="Arial"/>
              </a:rPr>
              <a:t>$2 from each burger sold goes back </a:t>
            </a:r>
            <a:br>
              <a:rPr lang="en-US" sz="1500">
                <a:latin typeface="Arial"/>
                <a:cs typeface="Arial"/>
              </a:rPr>
            </a:br>
            <a:r>
              <a:rPr lang="en-US" sz="1500">
                <a:latin typeface="Arial"/>
                <a:cs typeface="Arial"/>
              </a:rPr>
              <a:t>into the United Way Community Fund. </a:t>
            </a:r>
            <a:br>
              <a:rPr lang="en-US" sz="1500">
                <a:latin typeface="Arial"/>
                <a:cs typeface="Arial"/>
              </a:rPr>
            </a:br>
            <a:r>
              <a:rPr lang="en-US" sz="1500">
                <a:latin typeface="Arial"/>
                <a:cs typeface="Arial"/>
              </a:rPr>
              <a:t>Plan ahead, great for team lunches!</a:t>
            </a:r>
            <a:endParaRPr lang="en-US" sz="1500"/>
          </a:p>
        </p:txBody>
      </p:sp>
      <p:sp>
        <p:nvSpPr>
          <p:cNvPr id="9" name="TextBox 8">
            <a:extLst>
              <a:ext uri="{FF2B5EF4-FFF2-40B4-BE49-F238E27FC236}">
                <a16:creationId xmlns:a16="http://schemas.microsoft.com/office/drawing/2014/main" id="{59243AA4-B4A4-4B91-6FD5-60336F99F88C}"/>
              </a:ext>
            </a:extLst>
          </p:cNvPr>
          <p:cNvSpPr txBox="1"/>
          <p:nvPr/>
        </p:nvSpPr>
        <p:spPr>
          <a:xfrm>
            <a:off x="7797827" y="933795"/>
            <a:ext cx="3890009" cy="1938992"/>
          </a:xfrm>
          <a:prstGeom prst="rect">
            <a:avLst/>
          </a:prstGeom>
          <a:noFill/>
        </p:spPr>
        <p:txBody>
          <a:bodyPr wrap="square" lIns="91440" tIns="45720" rIns="91440" bIns="45720" rtlCol="0" anchor="t">
            <a:spAutoFit/>
          </a:bodyPr>
          <a:lstStyle/>
          <a:p>
            <a:pPr>
              <a:spcBef>
                <a:spcPts val="1200"/>
              </a:spcBef>
            </a:pPr>
            <a:r>
              <a:rPr lang="en-US" b="1">
                <a:latin typeface="Arial"/>
                <a:cs typeface="Arial"/>
              </a:rPr>
              <a:t>September 29 </a:t>
            </a:r>
            <a:br>
              <a:rPr lang="en-US" sz="1600" b="1">
                <a:latin typeface="Arial"/>
                <a:cs typeface="Arial"/>
              </a:rPr>
            </a:br>
            <a:r>
              <a:rPr lang="en-US" sz="1600" b="1">
                <a:latin typeface="Arial"/>
                <a:cs typeface="Arial"/>
              </a:rPr>
              <a:t>London International Airport</a:t>
            </a:r>
          </a:p>
          <a:p>
            <a:pPr>
              <a:spcBef>
                <a:spcPts val="1200"/>
              </a:spcBef>
            </a:pPr>
            <a:r>
              <a:rPr lang="en-US" b="1">
                <a:latin typeface="Arial"/>
                <a:cs typeface="Arial"/>
              </a:rPr>
              <a:t>October 2</a:t>
            </a:r>
            <a:br>
              <a:rPr lang="en-US" sz="1600" b="1">
                <a:latin typeface="Arial"/>
                <a:cs typeface="Arial"/>
              </a:rPr>
            </a:br>
            <a:r>
              <a:rPr lang="en-US" sz="1600" b="1">
                <a:latin typeface="Arial"/>
                <a:cs typeface="Arial"/>
              </a:rPr>
              <a:t>St. Thomas Municipal Airport</a:t>
            </a:r>
          </a:p>
          <a:p>
            <a:pPr>
              <a:spcBef>
                <a:spcPts val="1200"/>
              </a:spcBef>
            </a:pPr>
            <a:r>
              <a:rPr lang="en-US" sz="1600" b="1">
                <a:solidFill>
                  <a:srgbClr val="C00000"/>
                </a:solidFill>
                <a:latin typeface="Arial"/>
                <a:cs typeface="Arial"/>
              </a:rPr>
              <a:t>Teams of 10-15</a:t>
            </a:r>
            <a:br>
              <a:rPr lang="en-US" sz="1600" b="1">
                <a:solidFill>
                  <a:srgbClr val="C00000"/>
                </a:solidFill>
                <a:latin typeface="Arial"/>
                <a:cs typeface="Arial"/>
              </a:rPr>
            </a:br>
            <a:r>
              <a:rPr lang="en-US" sz="1600" b="1">
                <a:solidFill>
                  <a:srgbClr val="C00000"/>
                </a:solidFill>
                <a:latin typeface="Arial"/>
                <a:cs typeface="Arial"/>
              </a:rPr>
              <a:t>Goal: Raise $1,500 per team</a:t>
            </a:r>
            <a:endParaRPr lang="en-US"/>
          </a:p>
        </p:txBody>
      </p:sp>
      <p:pic>
        <p:nvPicPr>
          <p:cNvPr id="11" name="Picture 10">
            <a:extLst>
              <a:ext uri="{FF2B5EF4-FFF2-40B4-BE49-F238E27FC236}">
                <a16:creationId xmlns:a16="http://schemas.microsoft.com/office/drawing/2014/main" id="{0476871C-01D3-1140-4FD2-101B55582105}"/>
              </a:ext>
            </a:extLst>
          </p:cNvPr>
          <p:cNvPicPr>
            <a:picLocks noChangeAspect="1"/>
          </p:cNvPicPr>
          <p:nvPr/>
        </p:nvPicPr>
        <p:blipFill>
          <a:blip r:embed="rId4"/>
          <a:srcRect/>
          <a:stretch/>
        </p:blipFill>
        <p:spPr>
          <a:xfrm>
            <a:off x="5326382" y="844735"/>
            <a:ext cx="2117113" cy="2117113"/>
          </a:xfrm>
          <a:prstGeom prst="rect">
            <a:avLst/>
          </a:prstGeom>
        </p:spPr>
      </p:pic>
      <p:pic>
        <p:nvPicPr>
          <p:cNvPr id="12" name="Graphic 11">
            <a:extLst>
              <a:ext uri="{FF2B5EF4-FFF2-40B4-BE49-F238E27FC236}">
                <a16:creationId xmlns:a16="http://schemas.microsoft.com/office/drawing/2014/main" id="{B02C02C1-174D-318A-BBB9-310B153EF73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04562" y="4352982"/>
            <a:ext cx="1760752" cy="1604626"/>
          </a:xfrm>
          <a:prstGeom prst="rect">
            <a:avLst/>
          </a:prstGeom>
        </p:spPr>
      </p:pic>
      <p:cxnSp>
        <p:nvCxnSpPr>
          <p:cNvPr id="14" name="Straight Connector 13">
            <a:extLst>
              <a:ext uri="{FF2B5EF4-FFF2-40B4-BE49-F238E27FC236}">
                <a16:creationId xmlns:a16="http://schemas.microsoft.com/office/drawing/2014/main" id="{2B5BC807-BBE2-A5D5-BEAC-A420F44C6ABD}"/>
              </a:ext>
            </a:extLst>
          </p:cNvPr>
          <p:cNvCxnSpPr>
            <a:cxnSpLocks/>
          </p:cNvCxnSpPr>
          <p:nvPr/>
        </p:nvCxnSpPr>
        <p:spPr>
          <a:xfrm flipV="1">
            <a:off x="5326382" y="3309607"/>
            <a:ext cx="6446518" cy="6751"/>
          </a:xfrm>
          <a:prstGeom prst="line">
            <a:avLst/>
          </a:prstGeom>
          <a:ln w="22225">
            <a:solidFill>
              <a:srgbClr val="C00000"/>
            </a:solidFill>
          </a:ln>
        </p:spPr>
        <p:style>
          <a:lnRef idx="3">
            <a:schemeClr val="dk1"/>
          </a:lnRef>
          <a:fillRef idx="0">
            <a:schemeClr val="dk1"/>
          </a:fillRef>
          <a:effectRef idx="2">
            <a:schemeClr val="dk1"/>
          </a:effectRef>
          <a:fontRef idx="minor">
            <a:schemeClr val="tx1"/>
          </a:fontRef>
        </p:style>
      </p:cxnSp>
      <p:sp>
        <p:nvSpPr>
          <p:cNvPr id="15" name="TextBox 14">
            <a:extLst>
              <a:ext uri="{FF2B5EF4-FFF2-40B4-BE49-F238E27FC236}">
                <a16:creationId xmlns:a16="http://schemas.microsoft.com/office/drawing/2014/main" id="{DA6ED06D-B10E-2530-FD76-5B8D601874E5}"/>
              </a:ext>
            </a:extLst>
          </p:cNvPr>
          <p:cNvSpPr txBox="1"/>
          <p:nvPr/>
        </p:nvSpPr>
        <p:spPr>
          <a:xfrm>
            <a:off x="5504562" y="335022"/>
            <a:ext cx="6101969" cy="430887"/>
          </a:xfrm>
          <a:prstGeom prst="rect">
            <a:avLst/>
          </a:prstGeom>
          <a:noFill/>
        </p:spPr>
        <p:txBody>
          <a:bodyPr wrap="square" lIns="91440" tIns="45720" rIns="91440" bIns="45720" rtlCol="0" anchor="t">
            <a:spAutoFit/>
          </a:bodyPr>
          <a:lstStyle/>
          <a:p>
            <a:pPr>
              <a:spcBef>
                <a:spcPts val="1200"/>
              </a:spcBef>
            </a:pPr>
            <a:r>
              <a:rPr lang="en-US" sz="2200" b="1">
                <a:latin typeface="Arial"/>
                <a:cs typeface="Arial"/>
              </a:rPr>
              <a:t>United Way Plane Pull</a:t>
            </a:r>
            <a:endParaRPr lang="en-US" sz="2200"/>
          </a:p>
        </p:txBody>
      </p:sp>
      <p:sp>
        <p:nvSpPr>
          <p:cNvPr id="16" name="TextBox 15">
            <a:extLst>
              <a:ext uri="{FF2B5EF4-FFF2-40B4-BE49-F238E27FC236}">
                <a16:creationId xmlns:a16="http://schemas.microsoft.com/office/drawing/2014/main" id="{634D45B2-4B99-9AFE-8734-605A8F462888}"/>
              </a:ext>
            </a:extLst>
          </p:cNvPr>
          <p:cNvSpPr txBox="1"/>
          <p:nvPr/>
        </p:nvSpPr>
        <p:spPr>
          <a:xfrm>
            <a:off x="5504562" y="3677619"/>
            <a:ext cx="6101969" cy="430887"/>
          </a:xfrm>
          <a:prstGeom prst="rect">
            <a:avLst/>
          </a:prstGeom>
          <a:noFill/>
        </p:spPr>
        <p:txBody>
          <a:bodyPr wrap="square" lIns="91440" tIns="45720" rIns="91440" bIns="45720" rtlCol="0" anchor="t">
            <a:spAutoFit/>
          </a:bodyPr>
          <a:lstStyle/>
          <a:p>
            <a:pPr>
              <a:spcBef>
                <a:spcPts val="1200"/>
              </a:spcBef>
            </a:pPr>
            <a:r>
              <a:rPr lang="en-US" sz="2200" b="1">
                <a:latin typeface="Arial"/>
                <a:cs typeface="Arial"/>
              </a:rPr>
              <a:t>United Way Ultimate Burger Battle</a:t>
            </a:r>
            <a:endParaRPr lang="en-US" sz="2200"/>
          </a:p>
        </p:txBody>
      </p:sp>
    </p:spTree>
    <p:extLst>
      <p:ext uri="{BB962C8B-B14F-4D97-AF65-F5344CB8AC3E}">
        <p14:creationId xmlns:p14="http://schemas.microsoft.com/office/powerpoint/2010/main" val="409646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67D57-E8F8-3888-1B80-3C184C228B2D}"/>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0E42B6A7-63A7-3F93-3E94-11580860B6E9}"/>
              </a:ext>
            </a:extLst>
          </p:cNvPr>
          <p:cNvSpPr txBox="1"/>
          <p:nvPr/>
        </p:nvSpPr>
        <p:spPr>
          <a:xfrm>
            <a:off x="639119" y="2107751"/>
            <a:ext cx="6773135" cy="677108"/>
          </a:xfrm>
          <a:prstGeom prst="rect">
            <a:avLst/>
          </a:prstGeom>
          <a:noFill/>
        </p:spPr>
        <p:txBody>
          <a:bodyPr wrap="square" rtlCol="0">
            <a:spAutoFit/>
          </a:bodyPr>
          <a:lstStyle/>
          <a:p>
            <a:r>
              <a:rPr lang="en-US" sz="3800" b="1">
                <a:solidFill>
                  <a:srgbClr val="9662A8"/>
                </a:solidFill>
                <a:latin typeface="Arial" panose="020B0604020202020204" pitchFamily="34" charset="0"/>
                <a:cs typeface="Arial" panose="020B0604020202020204" pitchFamily="34" charset="0"/>
              </a:rPr>
              <a:t>Women supporting women</a:t>
            </a:r>
          </a:p>
        </p:txBody>
      </p:sp>
      <p:sp>
        <p:nvSpPr>
          <p:cNvPr id="5" name="TextBox 4">
            <a:extLst>
              <a:ext uri="{FF2B5EF4-FFF2-40B4-BE49-F238E27FC236}">
                <a16:creationId xmlns:a16="http://schemas.microsoft.com/office/drawing/2014/main" id="{6DA17519-34BB-4D22-CC16-719C9605085F}"/>
              </a:ext>
            </a:extLst>
          </p:cNvPr>
          <p:cNvSpPr txBox="1"/>
          <p:nvPr/>
        </p:nvSpPr>
        <p:spPr>
          <a:xfrm>
            <a:off x="203734" y="3031549"/>
            <a:ext cx="6949439" cy="27853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spcAft>
                <a:spcPts val="1400"/>
              </a:spcAft>
            </a:pPr>
            <a:r>
              <a:rPr lang="en-US" sz="2000" dirty="0">
                <a:latin typeface="Arial"/>
                <a:cs typeface="Arial"/>
              </a:rPr>
              <a:t>Create change close to home by supporting initiatives that address urgent local needs.</a:t>
            </a:r>
          </a:p>
          <a:p>
            <a:pPr lvl="1">
              <a:spcAft>
                <a:spcPts val="1400"/>
              </a:spcAft>
            </a:pPr>
            <a:r>
              <a:rPr lang="en-US" sz="2000" dirty="0">
                <a:latin typeface="Arial"/>
                <a:cs typeface="Arial"/>
              </a:rPr>
              <a:t>Build meaningful connections with like-minded women who care deeply about community.</a:t>
            </a:r>
          </a:p>
          <a:p>
            <a:pPr lvl="1">
              <a:spcAft>
                <a:spcPts val="1400"/>
              </a:spcAft>
            </a:pPr>
            <a:r>
              <a:rPr lang="en-US" sz="2000" dirty="0">
                <a:latin typeface="Arial"/>
                <a:cs typeface="Arial"/>
              </a:rPr>
              <a:t>Lead with purpose by using your voice, skills, and resources to make a difference.</a:t>
            </a:r>
          </a:p>
          <a:p>
            <a:pPr lvl="1">
              <a:spcAft>
                <a:spcPts val="1400"/>
              </a:spcAft>
            </a:pPr>
            <a:r>
              <a:rPr lang="en-US" sz="2000" dirty="0">
                <a:latin typeface="Arial"/>
                <a:ea typeface="Calibri Light"/>
                <a:cs typeface="Arial"/>
              </a:rPr>
              <a:t>Become a member at </a:t>
            </a:r>
            <a:r>
              <a:rPr lang="en-US" sz="2000" b="1">
                <a:latin typeface="Arial"/>
                <a:ea typeface="Calibri Light"/>
                <a:cs typeface="Arial"/>
              </a:rPr>
              <a:t>UnitedWayEM.ca</a:t>
            </a:r>
          </a:p>
        </p:txBody>
      </p:sp>
      <p:pic>
        <p:nvPicPr>
          <p:cNvPr id="6" name="Picture 5">
            <a:extLst>
              <a:ext uri="{FF2B5EF4-FFF2-40B4-BE49-F238E27FC236}">
                <a16:creationId xmlns:a16="http://schemas.microsoft.com/office/drawing/2014/main" id="{1C6C7610-0D16-2F8E-334F-31EDD131A4F5}"/>
              </a:ext>
            </a:extLst>
          </p:cNvPr>
          <p:cNvPicPr>
            <a:picLocks noChangeAspect="1"/>
          </p:cNvPicPr>
          <p:nvPr/>
        </p:nvPicPr>
        <p:blipFill>
          <a:blip r:embed="rId3"/>
          <a:srcRect/>
          <a:stretch/>
        </p:blipFill>
        <p:spPr>
          <a:xfrm>
            <a:off x="639119" y="749311"/>
            <a:ext cx="5188175" cy="1111750"/>
          </a:xfrm>
          <a:prstGeom prst="rect">
            <a:avLst/>
          </a:prstGeom>
          <a:effectLst>
            <a:outerShdw blurRad="50800" dist="38100" dir="2700000" sx="99000" sy="99000" algn="tl" rotWithShape="0">
              <a:prstClr val="black">
                <a:alpha val="0"/>
              </a:prstClr>
            </a:outerShdw>
          </a:effectLst>
        </p:spPr>
      </p:pic>
      <p:grpSp>
        <p:nvGrpSpPr>
          <p:cNvPr id="20" name="Group 19">
            <a:extLst>
              <a:ext uri="{FF2B5EF4-FFF2-40B4-BE49-F238E27FC236}">
                <a16:creationId xmlns:a16="http://schemas.microsoft.com/office/drawing/2014/main" id="{7A9238B8-B40F-CC3E-B86A-96647490CB80}"/>
              </a:ext>
            </a:extLst>
          </p:cNvPr>
          <p:cNvGrpSpPr/>
          <p:nvPr/>
        </p:nvGrpSpPr>
        <p:grpSpPr>
          <a:xfrm>
            <a:off x="7417067" y="0"/>
            <a:ext cx="4774933" cy="6858000"/>
            <a:chOff x="-4813" y="0"/>
            <a:chExt cx="4774933" cy="6858000"/>
          </a:xfrm>
        </p:grpSpPr>
        <p:grpSp>
          <p:nvGrpSpPr>
            <p:cNvPr id="19" name="Group 18">
              <a:extLst>
                <a:ext uri="{FF2B5EF4-FFF2-40B4-BE49-F238E27FC236}">
                  <a16:creationId xmlns:a16="http://schemas.microsoft.com/office/drawing/2014/main" id="{7EFA301D-B50E-F014-D209-89C7BCD4A3DF}"/>
                </a:ext>
              </a:extLst>
            </p:cNvPr>
            <p:cNvGrpSpPr/>
            <p:nvPr/>
          </p:nvGrpSpPr>
          <p:grpSpPr>
            <a:xfrm>
              <a:off x="-4813" y="0"/>
              <a:ext cx="4774933" cy="6858000"/>
              <a:chOff x="-4813" y="0"/>
              <a:chExt cx="4774933" cy="6858000"/>
            </a:xfrm>
          </p:grpSpPr>
          <p:pic>
            <p:nvPicPr>
              <p:cNvPr id="3" name="Picture 2">
                <a:extLst>
                  <a:ext uri="{FF2B5EF4-FFF2-40B4-BE49-F238E27FC236}">
                    <a16:creationId xmlns:a16="http://schemas.microsoft.com/office/drawing/2014/main" id="{35CCD010-1238-7B7D-CA22-F95B7AD66A0A}"/>
                  </a:ext>
                </a:extLst>
              </p:cNvPr>
              <p:cNvPicPr>
                <a:picLocks noChangeAspect="1"/>
              </p:cNvPicPr>
              <p:nvPr/>
            </p:nvPicPr>
            <p:blipFill>
              <a:blip r:embed="rId4"/>
              <a:srcRect l="46331" t="17570" r="16622" b="2567"/>
              <a:stretch>
                <a:fillRect/>
              </a:stretch>
            </p:blipFill>
            <p:spPr>
              <a:xfrm>
                <a:off x="0" y="0"/>
                <a:ext cx="4770120" cy="6858000"/>
              </a:xfrm>
              <a:prstGeom prst="rect">
                <a:avLst/>
              </a:prstGeom>
            </p:spPr>
          </p:pic>
          <p:pic>
            <p:nvPicPr>
              <p:cNvPr id="10" name="Graphic 9">
                <a:extLst>
                  <a:ext uri="{FF2B5EF4-FFF2-40B4-BE49-F238E27FC236}">
                    <a16:creationId xmlns:a16="http://schemas.microsoft.com/office/drawing/2014/main" id="{76A7EF78-FB3C-6905-DA0D-3CB3900453A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0800000">
                <a:off x="0" y="1693421"/>
                <a:ext cx="4770120" cy="4434840"/>
              </a:xfrm>
              <a:prstGeom prst="rect">
                <a:avLst/>
              </a:prstGeom>
            </p:spPr>
          </p:pic>
          <p:sp>
            <p:nvSpPr>
              <p:cNvPr id="18" name="Rectangle 17">
                <a:extLst>
                  <a:ext uri="{FF2B5EF4-FFF2-40B4-BE49-F238E27FC236}">
                    <a16:creationId xmlns:a16="http://schemas.microsoft.com/office/drawing/2014/main" id="{AA356B78-7205-B020-753C-D1C460331E28}"/>
                  </a:ext>
                </a:extLst>
              </p:cNvPr>
              <p:cNvSpPr/>
              <p:nvPr/>
            </p:nvSpPr>
            <p:spPr>
              <a:xfrm>
                <a:off x="-4813" y="6124702"/>
                <a:ext cx="4770120" cy="733297"/>
              </a:xfrm>
              <a:prstGeom prst="rect">
                <a:avLst/>
              </a:prstGeom>
              <a:solidFill>
                <a:srgbClr val="9662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pic>
          <p:nvPicPr>
            <p:cNvPr id="16" name="Graphic 15">
              <a:extLst>
                <a:ext uri="{FF2B5EF4-FFF2-40B4-BE49-F238E27FC236}">
                  <a16:creationId xmlns:a16="http://schemas.microsoft.com/office/drawing/2014/main" id="{9CE5C4EC-CF89-5704-41EC-7020F211D44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0560" y="5223761"/>
              <a:ext cx="3429000" cy="1093847"/>
            </a:xfrm>
            <a:prstGeom prst="rect">
              <a:avLst/>
            </a:prstGeom>
          </p:spPr>
        </p:pic>
      </p:grpSp>
    </p:spTree>
    <p:extLst>
      <p:ext uri="{BB962C8B-B14F-4D97-AF65-F5344CB8AC3E}">
        <p14:creationId xmlns:p14="http://schemas.microsoft.com/office/powerpoint/2010/main" val="3734782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C6718C7-5411-DFFF-C7FE-1209CBAC3710}"/>
              </a:ext>
            </a:extLst>
          </p:cNvPr>
          <p:cNvPicPr>
            <a:picLocks noChangeAspect="1"/>
          </p:cNvPicPr>
          <p:nvPr/>
        </p:nvPicPr>
        <p:blipFill>
          <a:blip r:embed="rId3"/>
          <a:srcRect t="11" b="11"/>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868CFA95-4C8C-F1B5-B832-053CE5D9B275}"/>
              </a:ext>
            </a:extLst>
          </p:cNvPr>
          <p:cNvSpPr/>
          <p:nvPr/>
        </p:nvSpPr>
        <p:spPr>
          <a:xfrm>
            <a:off x="0" y="0"/>
            <a:ext cx="12192000" cy="6858000"/>
          </a:xfrm>
          <a:prstGeom prst="rect">
            <a:avLst/>
          </a:prstGeom>
          <a:solidFill>
            <a:schemeClr val="bg2">
              <a:lumMod val="2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CD3F6B6-9398-8C12-D572-4BE3D592C1DA}"/>
              </a:ext>
            </a:extLst>
          </p:cNvPr>
          <p:cNvSpPr txBox="1"/>
          <p:nvPr/>
        </p:nvSpPr>
        <p:spPr>
          <a:xfrm>
            <a:off x="1012966" y="3332114"/>
            <a:ext cx="906621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dirty="0">
                <a:solidFill>
                  <a:schemeClr val="bg1"/>
                </a:solidFill>
                <a:latin typeface="Arial"/>
                <a:cs typeface="Arial"/>
              </a:rPr>
              <a:t>Even small gifts add up to transformational change. </a:t>
            </a:r>
          </a:p>
          <a:p>
            <a:r>
              <a:rPr lang="en-US" sz="4800" b="1" dirty="0">
                <a:solidFill>
                  <a:schemeClr val="bg1"/>
                </a:solidFill>
                <a:latin typeface="Arial"/>
                <a:cs typeface="Arial"/>
              </a:rPr>
              <a:t>Donate today!</a:t>
            </a:r>
          </a:p>
        </p:txBody>
      </p:sp>
      <p:sp>
        <p:nvSpPr>
          <p:cNvPr id="4" name="TextBox 3">
            <a:extLst>
              <a:ext uri="{FF2B5EF4-FFF2-40B4-BE49-F238E27FC236}">
                <a16:creationId xmlns:a16="http://schemas.microsoft.com/office/drawing/2014/main" id="{44B31715-1D2C-FE29-BACF-D491D4F77AE9}"/>
              </a:ext>
            </a:extLst>
          </p:cNvPr>
          <p:cNvSpPr txBox="1"/>
          <p:nvPr/>
        </p:nvSpPr>
        <p:spPr>
          <a:xfrm>
            <a:off x="7365633" y="5779513"/>
            <a:ext cx="443012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a:solidFill>
                  <a:schemeClr val="bg1"/>
                </a:solidFill>
                <a:latin typeface="Arial"/>
                <a:cs typeface="Arial"/>
              </a:rPr>
              <a:t>Give now at UnitedWayEM.ca</a:t>
            </a:r>
          </a:p>
        </p:txBody>
      </p:sp>
      <p:pic>
        <p:nvPicPr>
          <p:cNvPr id="5" name="Picture 4">
            <a:extLst>
              <a:ext uri="{FF2B5EF4-FFF2-40B4-BE49-F238E27FC236}">
                <a16:creationId xmlns:a16="http://schemas.microsoft.com/office/drawing/2014/main" id="{9AC45A90-BD6A-EDC2-86BD-76BFD62EDD7C}"/>
              </a:ext>
            </a:extLst>
          </p:cNvPr>
          <p:cNvPicPr>
            <a:picLocks noChangeAspect="1"/>
          </p:cNvPicPr>
          <p:nvPr/>
        </p:nvPicPr>
        <p:blipFill>
          <a:blip r:embed="rId4"/>
          <a:srcRect/>
          <a:stretch/>
        </p:blipFill>
        <p:spPr>
          <a:xfrm>
            <a:off x="1128306" y="1200274"/>
            <a:ext cx="3418224" cy="1343349"/>
          </a:xfrm>
          <a:prstGeom prst="rect">
            <a:avLst/>
          </a:prstGeom>
          <a:effectLst>
            <a:outerShdw blurRad="50800" dist="38100" dir="2700000" algn="tl" rotWithShape="0">
              <a:prstClr val="black">
                <a:alpha val="23000"/>
              </a:prstClr>
            </a:outerShdw>
          </a:effectLst>
        </p:spPr>
      </p:pic>
      <p:pic>
        <p:nvPicPr>
          <p:cNvPr id="7" name="Graphic 6">
            <a:extLst>
              <a:ext uri="{FF2B5EF4-FFF2-40B4-BE49-F238E27FC236}">
                <a16:creationId xmlns:a16="http://schemas.microsoft.com/office/drawing/2014/main" id="{58F285A2-B381-F6F4-76A9-33016992CE8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579780" y="4306368"/>
            <a:ext cx="1215979" cy="1215979"/>
          </a:xfrm>
          <a:prstGeom prst="rect">
            <a:avLst/>
          </a:prstGeom>
        </p:spPr>
      </p:pic>
    </p:spTree>
    <p:extLst>
      <p:ext uri="{BB962C8B-B14F-4D97-AF65-F5344CB8AC3E}">
        <p14:creationId xmlns:p14="http://schemas.microsoft.com/office/powerpoint/2010/main" val="339086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B1D3737-8230-DE6F-53F8-1C47CFAB09FE}"/>
              </a:ext>
            </a:extLst>
          </p:cNvPr>
          <p:cNvSpPr/>
          <p:nvPr/>
        </p:nvSpPr>
        <p:spPr>
          <a:xfrm>
            <a:off x="0" y="0"/>
            <a:ext cx="12192000" cy="6858000"/>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7" name="United-Way-Elgin Middlesex_FINAL(06-26-26)">
            <a:hlinkClick r:id="" action="ppaction://media"/>
            <a:extLst>
              <a:ext uri="{FF2B5EF4-FFF2-40B4-BE49-F238E27FC236}">
                <a16:creationId xmlns:a16="http://schemas.microsoft.com/office/drawing/2014/main" id="{5B1E2DA6-B8A5-9A67-D834-6BEF54335C4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70874" y="546117"/>
            <a:ext cx="10250251" cy="5765766"/>
          </a:xfrm>
          <a:prstGeom prst="rect">
            <a:avLst/>
          </a:prstGeom>
        </p:spPr>
      </p:pic>
    </p:spTree>
    <p:extLst>
      <p:ext uri="{BB962C8B-B14F-4D97-AF65-F5344CB8AC3E}">
        <p14:creationId xmlns:p14="http://schemas.microsoft.com/office/powerpoint/2010/main" val="274034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13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1E152-7076-D5F9-9C45-FA62B126869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CA958E7-3B9D-00F0-68BC-FE8B4616F808}"/>
              </a:ext>
            </a:extLst>
          </p:cNvPr>
          <p:cNvPicPr>
            <a:picLocks noChangeAspect="1"/>
          </p:cNvPicPr>
          <p:nvPr/>
        </p:nvPicPr>
        <p:blipFill>
          <a:blip r:embed="rId3"/>
          <a:stretch>
            <a:fillRect/>
          </a:stretch>
        </p:blipFill>
        <p:spPr>
          <a:xfrm>
            <a:off x="0" y="428"/>
            <a:ext cx="12192000" cy="6857143"/>
          </a:xfrm>
          <a:prstGeom prst="rect">
            <a:avLst/>
          </a:prstGeom>
        </p:spPr>
      </p:pic>
      <p:sp>
        <p:nvSpPr>
          <p:cNvPr id="2" name="Title 1">
            <a:extLst>
              <a:ext uri="{FF2B5EF4-FFF2-40B4-BE49-F238E27FC236}">
                <a16:creationId xmlns:a16="http://schemas.microsoft.com/office/drawing/2014/main" id="{3E7476DC-2F5A-DA9F-E385-ED1EDFCE3904}"/>
              </a:ext>
            </a:extLst>
          </p:cNvPr>
          <p:cNvSpPr>
            <a:spLocks noGrp="1"/>
          </p:cNvSpPr>
          <p:nvPr>
            <p:ph type="title"/>
          </p:nvPr>
        </p:nvSpPr>
        <p:spPr>
          <a:xfrm>
            <a:off x="5765730" y="1353103"/>
            <a:ext cx="7416870" cy="1178224"/>
          </a:xfrm>
        </p:spPr>
        <p:txBody>
          <a:bodyPr lIns="91440" tIns="45720" rIns="91440" bIns="45720" anchor="t">
            <a:noAutofit/>
          </a:bodyPr>
          <a:lstStyle/>
          <a:p>
            <a:pPr>
              <a:lnSpc>
                <a:spcPct val="100000"/>
              </a:lnSpc>
            </a:pPr>
            <a:r>
              <a:rPr lang="en-US" sz="3800" dirty="0">
                <a:solidFill>
                  <a:srgbClr val="DA291C"/>
                </a:solidFill>
                <a:latin typeface="Arial"/>
                <a:cs typeface="Arial"/>
              </a:rPr>
              <a:t>Speaker name</a:t>
            </a:r>
            <a:br>
              <a:rPr lang="en-US" sz="3800" dirty="0">
                <a:solidFill>
                  <a:srgbClr val="DA291C"/>
                </a:solidFill>
                <a:latin typeface="Arial"/>
                <a:cs typeface="Arial"/>
              </a:rPr>
            </a:br>
            <a:r>
              <a:rPr lang="en-US" sz="2500" b="0" dirty="0">
                <a:solidFill>
                  <a:srgbClr val="DA291C"/>
                </a:solidFill>
                <a:latin typeface="Arial"/>
                <a:cs typeface="Arial"/>
              </a:rPr>
              <a:t>Speaker title</a:t>
            </a:r>
            <a:endParaRPr lang="en-US" sz="2500" b="0" dirty="0">
              <a:solidFill>
                <a:srgbClr val="DA291C"/>
              </a:solidFill>
            </a:endParaRPr>
          </a:p>
        </p:txBody>
      </p:sp>
      <p:sp>
        <p:nvSpPr>
          <p:cNvPr id="10" name="Title 1">
            <a:extLst>
              <a:ext uri="{FF2B5EF4-FFF2-40B4-BE49-F238E27FC236}">
                <a16:creationId xmlns:a16="http://schemas.microsoft.com/office/drawing/2014/main" id="{348A9FA3-C9D6-8BC5-D451-FA99D0D8065E}"/>
              </a:ext>
            </a:extLst>
          </p:cNvPr>
          <p:cNvSpPr txBox="1">
            <a:spLocks/>
          </p:cNvSpPr>
          <p:nvPr/>
        </p:nvSpPr>
        <p:spPr>
          <a:xfrm>
            <a:off x="5765730" y="2796921"/>
            <a:ext cx="5956733" cy="305950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marL="457200" indent="-457200">
              <a:lnSpc>
                <a:spcPct val="100000"/>
              </a:lnSpc>
              <a:spcBef>
                <a:spcPts val="600"/>
              </a:spcBef>
              <a:buFont typeface="Arial" panose="020B0604020202020204" pitchFamily="34" charset="0"/>
              <a:buChar char="•"/>
            </a:pPr>
            <a:r>
              <a:rPr lang="en-US" sz="2500" b="0" dirty="0">
                <a:latin typeface="Arial"/>
                <a:cs typeface="Arial"/>
              </a:rPr>
              <a:t>About</a:t>
            </a:r>
          </a:p>
          <a:p>
            <a:pPr marL="457200" indent="-457200">
              <a:lnSpc>
                <a:spcPct val="100000"/>
              </a:lnSpc>
              <a:spcBef>
                <a:spcPts val="600"/>
              </a:spcBef>
              <a:buFont typeface="Arial" panose="020B0604020202020204" pitchFamily="34" charset="0"/>
              <a:buChar char="•"/>
            </a:pPr>
            <a:r>
              <a:rPr lang="en-US" sz="2500" b="0" dirty="0">
                <a:latin typeface="Arial"/>
                <a:cs typeface="Arial"/>
              </a:rPr>
              <a:t>About</a:t>
            </a:r>
          </a:p>
          <a:p>
            <a:pPr marL="457200" indent="-457200">
              <a:lnSpc>
                <a:spcPct val="100000"/>
              </a:lnSpc>
              <a:spcBef>
                <a:spcPts val="600"/>
              </a:spcBef>
              <a:buFont typeface="Arial" panose="020B0604020202020204" pitchFamily="34" charset="0"/>
              <a:buChar char="•"/>
            </a:pPr>
            <a:r>
              <a:rPr lang="en-US" sz="2500" b="0" dirty="0">
                <a:latin typeface="Arial"/>
                <a:cs typeface="Arial"/>
              </a:rPr>
              <a:t>About</a:t>
            </a:r>
            <a:endParaRPr lang="en-US" sz="2500" b="0" dirty="0"/>
          </a:p>
        </p:txBody>
      </p:sp>
      <p:sp>
        <p:nvSpPr>
          <p:cNvPr id="4" name="TextBox 3">
            <a:extLst>
              <a:ext uri="{FF2B5EF4-FFF2-40B4-BE49-F238E27FC236}">
                <a16:creationId xmlns:a16="http://schemas.microsoft.com/office/drawing/2014/main" id="{7829B6AB-0B09-061B-698D-21047636B06F}"/>
              </a:ext>
            </a:extLst>
          </p:cNvPr>
          <p:cNvSpPr txBox="1"/>
          <p:nvPr/>
        </p:nvSpPr>
        <p:spPr>
          <a:xfrm>
            <a:off x="8503461" y="589268"/>
            <a:ext cx="3219002" cy="369332"/>
          </a:xfrm>
          <a:prstGeom prst="rect">
            <a:avLst/>
          </a:prstGeom>
          <a:noFill/>
          <a:ln>
            <a:solidFill>
              <a:schemeClr val="tx1"/>
            </a:solidFill>
          </a:ln>
        </p:spPr>
        <p:txBody>
          <a:bodyPr wrap="square">
            <a:spAutoFit/>
          </a:bodyPr>
          <a:lstStyle/>
          <a:p>
            <a:pPr algn="ctr"/>
            <a:r>
              <a:rPr lang="en-US" dirty="0"/>
              <a:t>[Insert your company logo here]</a:t>
            </a:r>
          </a:p>
        </p:txBody>
      </p:sp>
    </p:spTree>
    <p:extLst>
      <p:ext uri="{BB962C8B-B14F-4D97-AF65-F5344CB8AC3E}">
        <p14:creationId xmlns:p14="http://schemas.microsoft.com/office/powerpoint/2010/main" val="752680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637DC-220B-9E52-B6D1-BB5305150E8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3CC3C0D-5AF4-7B62-3DF8-17F8CED9F828}"/>
              </a:ext>
            </a:extLst>
          </p:cNvPr>
          <p:cNvPicPr>
            <a:picLocks noChangeAspect="1"/>
          </p:cNvPicPr>
          <p:nvPr/>
        </p:nvPicPr>
        <p:blipFill>
          <a:blip r:embed="rId3"/>
          <a:stretch>
            <a:fillRect/>
          </a:stretch>
        </p:blipFill>
        <p:spPr>
          <a:xfrm>
            <a:off x="0" y="428"/>
            <a:ext cx="12192000" cy="6857143"/>
          </a:xfrm>
          <a:prstGeom prst="rect">
            <a:avLst/>
          </a:prstGeom>
        </p:spPr>
      </p:pic>
      <p:sp>
        <p:nvSpPr>
          <p:cNvPr id="2" name="Title 1">
            <a:extLst>
              <a:ext uri="{FF2B5EF4-FFF2-40B4-BE49-F238E27FC236}">
                <a16:creationId xmlns:a16="http://schemas.microsoft.com/office/drawing/2014/main" id="{4BA6D861-D276-E4C6-15A8-86831ADA2003}"/>
              </a:ext>
            </a:extLst>
          </p:cNvPr>
          <p:cNvSpPr>
            <a:spLocks noGrp="1"/>
          </p:cNvSpPr>
          <p:nvPr>
            <p:ph type="title"/>
          </p:nvPr>
        </p:nvSpPr>
        <p:spPr>
          <a:xfrm>
            <a:off x="646524" y="2318059"/>
            <a:ext cx="6668676" cy="3384240"/>
          </a:xfrm>
        </p:spPr>
        <p:txBody>
          <a:bodyPr lIns="91440" tIns="45720" rIns="91440" bIns="45720" anchor="t">
            <a:noAutofit/>
          </a:bodyPr>
          <a:lstStyle/>
          <a:p>
            <a:pPr>
              <a:lnSpc>
                <a:spcPct val="100000"/>
              </a:lnSpc>
            </a:pPr>
            <a:r>
              <a:rPr lang="en-US" sz="3400" b="0" dirty="0">
                <a:solidFill>
                  <a:schemeClr val="bg1"/>
                </a:solidFill>
                <a:latin typeface="Arial"/>
                <a:cs typeface="Arial"/>
              </a:rPr>
              <a:t>As of July, there are at least </a:t>
            </a:r>
            <a:r>
              <a:rPr lang="en-US" sz="3400" dirty="0">
                <a:solidFill>
                  <a:schemeClr val="bg1"/>
                </a:solidFill>
                <a:latin typeface="Arial"/>
                <a:cs typeface="Arial"/>
              </a:rPr>
              <a:t>1,621 individuals </a:t>
            </a:r>
            <a:r>
              <a:rPr lang="en-US" sz="3400" b="0" dirty="0">
                <a:solidFill>
                  <a:schemeClr val="bg1"/>
                </a:solidFill>
                <a:latin typeface="Arial"/>
                <a:cs typeface="Arial"/>
              </a:rPr>
              <a:t>experiencing homelessness in London </a:t>
            </a:r>
            <a:br>
              <a:rPr lang="en-US" sz="3400" b="0" dirty="0">
                <a:latin typeface="Arial"/>
                <a:cs typeface="Arial"/>
              </a:rPr>
            </a:br>
            <a:br>
              <a:rPr lang="en-US" sz="3400" b="0" dirty="0">
                <a:latin typeface="Arial"/>
                <a:cs typeface="Arial"/>
              </a:rPr>
            </a:br>
            <a:r>
              <a:rPr lang="en-US" sz="3400" dirty="0">
                <a:solidFill>
                  <a:schemeClr val="bg1"/>
                </a:solidFill>
                <a:latin typeface="Arial"/>
                <a:cs typeface="Arial"/>
              </a:rPr>
              <a:t>1 in 5 children </a:t>
            </a:r>
            <a:r>
              <a:rPr lang="en-US" sz="3400" b="0" dirty="0">
                <a:solidFill>
                  <a:schemeClr val="bg1"/>
                </a:solidFill>
                <a:latin typeface="Arial"/>
                <a:cs typeface="Arial"/>
              </a:rPr>
              <a:t>in our region are living in poverty</a:t>
            </a:r>
            <a:endParaRPr lang="en-US" sz="3400" b="0" dirty="0">
              <a:solidFill>
                <a:schemeClr val="bg1"/>
              </a:solidFill>
            </a:endParaRPr>
          </a:p>
        </p:txBody>
      </p:sp>
      <p:sp>
        <p:nvSpPr>
          <p:cNvPr id="3" name="Title 1">
            <a:extLst>
              <a:ext uri="{FF2B5EF4-FFF2-40B4-BE49-F238E27FC236}">
                <a16:creationId xmlns:a16="http://schemas.microsoft.com/office/drawing/2014/main" id="{206BC1E0-1991-DC80-8857-4D9ABAD462AA}"/>
              </a:ext>
            </a:extLst>
          </p:cNvPr>
          <p:cNvSpPr txBox="1">
            <a:spLocks/>
          </p:cNvSpPr>
          <p:nvPr/>
        </p:nvSpPr>
        <p:spPr>
          <a:xfrm>
            <a:off x="646524" y="1243095"/>
            <a:ext cx="7144926" cy="611106"/>
          </a:xfrm>
          <a:prstGeom prst="rect">
            <a:avLst/>
          </a:prstGeom>
        </p:spPr>
        <p:txBody>
          <a:bodyPr vert="horz" lIns="91440" tIns="45720" rIns="91440" bIns="45720" rtlCol="0" anchor="t">
            <a:noAutofit/>
          </a:bodyPr>
          <a:lstStyle>
            <a:lvl1pPr algn="l" defTabSz="914354"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r>
              <a:rPr lang="en-US">
                <a:solidFill>
                  <a:schemeClr val="bg1"/>
                </a:solidFill>
                <a:latin typeface="Arial"/>
                <a:cs typeface="Arial"/>
              </a:rPr>
              <a:t>The Need</a:t>
            </a:r>
            <a:endParaRPr lang="en-US">
              <a:solidFill>
                <a:schemeClr val="bg1"/>
              </a:solidFill>
            </a:endParaRPr>
          </a:p>
        </p:txBody>
      </p:sp>
      <p:cxnSp>
        <p:nvCxnSpPr>
          <p:cNvPr id="5" name="Straight Connector 4">
            <a:extLst>
              <a:ext uri="{FF2B5EF4-FFF2-40B4-BE49-F238E27FC236}">
                <a16:creationId xmlns:a16="http://schemas.microsoft.com/office/drawing/2014/main" id="{B4AE6C15-7327-38FC-8950-ABE7AFB34690}"/>
              </a:ext>
            </a:extLst>
          </p:cNvPr>
          <p:cNvCxnSpPr/>
          <p:nvPr/>
        </p:nvCxnSpPr>
        <p:spPr>
          <a:xfrm>
            <a:off x="819150" y="2120900"/>
            <a:ext cx="3399837"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6102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CA3BB-39AC-B918-7A40-7EE08F91ABD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059E8DA1-AACC-1EA3-2833-8EEB30DB9C40}"/>
              </a:ext>
            </a:extLst>
          </p:cNvPr>
          <p:cNvPicPr>
            <a:picLocks noChangeAspect="1"/>
          </p:cNvPicPr>
          <p:nvPr/>
        </p:nvPicPr>
        <p:blipFill>
          <a:blip r:embed="rId3"/>
          <a:stretch>
            <a:fillRect/>
          </a:stretch>
        </p:blipFill>
        <p:spPr>
          <a:xfrm>
            <a:off x="0" y="428"/>
            <a:ext cx="12192000" cy="6857143"/>
          </a:xfrm>
          <a:prstGeom prst="rect">
            <a:avLst/>
          </a:prstGeom>
        </p:spPr>
      </p:pic>
      <p:sp>
        <p:nvSpPr>
          <p:cNvPr id="2" name="Title 1">
            <a:extLst>
              <a:ext uri="{FF2B5EF4-FFF2-40B4-BE49-F238E27FC236}">
                <a16:creationId xmlns:a16="http://schemas.microsoft.com/office/drawing/2014/main" id="{8C600631-B8C9-CB6F-4DCE-AAFEDFA00B62}"/>
              </a:ext>
            </a:extLst>
          </p:cNvPr>
          <p:cNvSpPr>
            <a:spLocks noGrp="1"/>
          </p:cNvSpPr>
          <p:nvPr>
            <p:ph type="title"/>
          </p:nvPr>
        </p:nvSpPr>
        <p:spPr>
          <a:xfrm>
            <a:off x="646524" y="2277501"/>
            <a:ext cx="6478176" cy="2507941"/>
          </a:xfrm>
        </p:spPr>
        <p:txBody>
          <a:bodyPr lIns="91440" tIns="45720" rIns="91440" bIns="45720" anchor="t">
            <a:noAutofit/>
          </a:bodyPr>
          <a:lstStyle/>
          <a:p>
            <a:pPr>
              <a:lnSpc>
                <a:spcPct val="100000"/>
              </a:lnSpc>
            </a:pPr>
            <a:r>
              <a:rPr lang="en-US" sz="3400" b="0" dirty="0">
                <a:solidFill>
                  <a:schemeClr val="bg1"/>
                </a:solidFill>
                <a:latin typeface="Arial"/>
                <a:cs typeface="Arial"/>
              </a:rPr>
              <a:t>Last year, United Way </a:t>
            </a:r>
            <a:br>
              <a:rPr lang="en-US" sz="3400" b="0" dirty="0">
                <a:solidFill>
                  <a:schemeClr val="bg1"/>
                </a:solidFill>
                <a:latin typeface="Arial"/>
                <a:cs typeface="Arial"/>
              </a:rPr>
            </a:br>
            <a:r>
              <a:rPr lang="en-US" sz="3400" b="0" dirty="0">
                <a:solidFill>
                  <a:schemeClr val="bg1"/>
                </a:solidFill>
                <a:latin typeface="Arial"/>
                <a:cs typeface="Arial"/>
              </a:rPr>
              <a:t>invested </a:t>
            </a:r>
            <a:r>
              <a:rPr lang="en-US" sz="3400" dirty="0">
                <a:solidFill>
                  <a:schemeClr val="bg1"/>
                </a:solidFill>
                <a:latin typeface="Arial"/>
                <a:cs typeface="Arial"/>
              </a:rPr>
              <a:t>$4 million </a:t>
            </a:r>
            <a:br>
              <a:rPr lang="en-US" sz="3400" dirty="0">
                <a:solidFill>
                  <a:schemeClr val="bg1"/>
                </a:solidFill>
                <a:latin typeface="Arial"/>
                <a:cs typeface="Arial"/>
              </a:rPr>
            </a:br>
            <a:r>
              <a:rPr lang="en-US" sz="3400" b="0" dirty="0">
                <a:solidFill>
                  <a:schemeClr val="bg1"/>
                </a:solidFill>
                <a:latin typeface="Arial"/>
                <a:cs typeface="Arial"/>
              </a:rPr>
              <a:t>into </a:t>
            </a:r>
            <a:r>
              <a:rPr lang="en-US" sz="3400" dirty="0">
                <a:solidFill>
                  <a:schemeClr val="bg1"/>
                </a:solidFill>
                <a:latin typeface="Arial"/>
                <a:cs typeface="Arial"/>
              </a:rPr>
              <a:t>39 agencies </a:t>
            </a:r>
            <a:r>
              <a:rPr lang="en-US" sz="3400" b="0" dirty="0">
                <a:solidFill>
                  <a:schemeClr val="bg1"/>
                </a:solidFill>
                <a:latin typeface="Arial"/>
                <a:cs typeface="Arial"/>
              </a:rPr>
              <a:t>helping </a:t>
            </a:r>
            <a:r>
              <a:rPr lang="en-US" sz="3400" dirty="0">
                <a:solidFill>
                  <a:schemeClr val="bg1"/>
                </a:solidFill>
                <a:latin typeface="Arial"/>
                <a:cs typeface="Arial"/>
              </a:rPr>
              <a:t>158,000 people </a:t>
            </a:r>
            <a:r>
              <a:rPr lang="en-US" sz="3400" b="0" dirty="0">
                <a:solidFill>
                  <a:schemeClr val="bg1"/>
                </a:solidFill>
                <a:latin typeface="Arial"/>
                <a:cs typeface="Arial"/>
              </a:rPr>
              <a:t>in </a:t>
            </a:r>
            <a:br>
              <a:rPr lang="en-US" sz="3400" b="0" dirty="0">
                <a:solidFill>
                  <a:schemeClr val="bg1"/>
                </a:solidFill>
                <a:latin typeface="Arial"/>
                <a:cs typeface="Arial"/>
              </a:rPr>
            </a:br>
            <a:r>
              <a:rPr lang="en-US" sz="3400" b="0" dirty="0">
                <a:solidFill>
                  <a:schemeClr val="bg1"/>
                </a:solidFill>
                <a:latin typeface="Arial"/>
                <a:cs typeface="Arial"/>
              </a:rPr>
              <a:t>London, St. Thomas, </a:t>
            </a:r>
            <a:br>
              <a:rPr lang="en-US" sz="3400" b="0" dirty="0">
                <a:solidFill>
                  <a:schemeClr val="bg1"/>
                </a:solidFill>
                <a:latin typeface="Arial"/>
                <a:cs typeface="Arial"/>
              </a:rPr>
            </a:br>
            <a:r>
              <a:rPr lang="en-US" sz="3400" b="0" dirty="0">
                <a:solidFill>
                  <a:schemeClr val="bg1"/>
                </a:solidFill>
                <a:latin typeface="Arial"/>
                <a:cs typeface="Arial"/>
              </a:rPr>
              <a:t>Elgin &amp; Middlesex Counties.</a:t>
            </a:r>
            <a:endParaRPr lang="en-US" sz="3400" b="0" dirty="0">
              <a:solidFill>
                <a:schemeClr val="bg1"/>
              </a:solidFill>
            </a:endParaRPr>
          </a:p>
        </p:txBody>
      </p:sp>
      <p:sp>
        <p:nvSpPr>
          <p:cNvPr id="3" name="Title 1">
            <a:extLst>
              <a:ext uri="{FF2B5EF4-FFF2-40B4-BE49-F238E27FC236}">
                <a16:creationId xmlns:a16="http://schemas.microsoft.com/office/drawing/2014/main" id="{2BBF03C6-C227-2070-F26F-E840F0CC2606}"/>
              </a:ext>
            </a:extLst>
          </p:cNvPr>
          <p:cNvSpPr txBox="1">
            <a:spLocks/>
          </p:cNvSpPr>
          <p:nvPr/>
        </p:nvSpPr>
        <p:spPr>
          <a:xfrm>
            <a:off x="646524" y="1212008"/>
            <a:ext cx="7144926" cy="611106"/>
          </a:xfrm>
          <a:prstGeom prst="rect">
            <a:avLst/>
          </a:prstGeom>
        </p:spPr>
        <p:txBody>
          <a:bodyPr vert="horz" lIns="91440" tIns="45720" rIns="91440" bIns="45720" rtlCol="0" anchor="t">
            <a:noAutofit/>
          </a:bodyPr>
          <a:lstStyle>
            <a:lvl1pPr algn="l" defTabSz="914354"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r>
              <a:rPr lang="en-US" dirty="0">
                <a:solidFill>
                  <a:schemeClr val="bg1"/>
                </a:solidFill>
                <a:latin typeface="Arial"/>
                <a:cs typeface="Arial"/>
              </a:rPr>
              <a:t>Our impact</a:t>
            </a:r>
            <a:endParaRPr lang="en-US" dirty="0">
              <a:solidFill>
                <a:schemeClr val="bg1"/>
              </a:solidFill>
            </a:endParaRPr>
          </a:p>
        </p:txBody>
      </p:sp>
      <p:cxnSp>
        <p:nvCxnSpPr>
          <p:cNvPr id="5" name="Straight Connector 4">
            <a:extLst>
              <a:ext uri="{FF2B5EF4-FFF2-40B4-BE49-F238E27FC236}">
                <a16:creationId xmlns:a16="http://schemas.microsoft.com/office/drawing/2014/main" id="{3E4FD403-B1B1-09D0-0FF1-72AE99920933}"/>
              </a:ext>
            </a:extLst>
          </p:cNvPr>
          <p:cNvCxnSpPr/>
          <p:nvPr/>
        </p:nvCxnSpPr>
        <p:spPr>
          <a:xfrm>
            <a:off x="784645" y="2072558"/>
            <a:ext cx="3399837"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842898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2AB44-1621-C7FF-CD0B-58FE9D97E13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A618C51-1E4E-801B-8A98-6A641B18D253}"/>
              </a:ext>
            </a:extLst>
          </p:cNvPr>
          <p:cNvPicPr>
            <a:picLocks noChangeAspect="1"/>
          </p:cNvPicPr>
          <p:nvPr/>
        </p:nvPicPr>
        <p:blipFill>
          <a:blip r:embed="rId3"/>
          <a:stretch>
            <a:fillRect/>
          </a:stretch>
        </p:blipFill>
        <p:spPr>
          <a:xfrm>
            <a:off x="0" y="428"/>
            <a:ext cx="12192000" cy="6857143"/>
          </a:xfrm>
          <a:prstGeom prst="rect">
            <a:avLst/>
          </a:prstGeom>
        </p:spPr>
      </p:pic>
      <p:sp>
        <p:nvSpPr>
          <p:cNvPr id="24" name="TextBox 23">
            <a:extLst>
              <a:ext uri="{FF2B5EF4-FFF2-40B4-BE49-F238E27FC236}">
                <a16:creationId xmlns:a16="http://schemas.microsoft.com/office/drawing/2014/main" id="{AB81CBD0-B66E-DBF0-94BC-DB3696966228}"/>
              </a:ext>
            </a:extLst>
          </p:cNvPr>
          <p:cNvSpPr txBox="1"/>
          <p:nvPr/>
        </p:nvSpPr>
        <p:spPr>
          <a:xfrm>
            <a:off x="5289627" y="1025467"/>
            <a:ext cx="6566400" cy="677108"/>
          </a:xfrm>
          <a:prstGeom prst="rect">
            <a:avLst/>
          </a:prstGeom>
          <a:noFill/>
        </p:spPr>
        <p:txBody>
          <a:bodyPr wrap="square" rtlCol="0">
            <a:spAutoFit/>
          </a:bodyPr>
          <a:lstStyle/>
          <a:p>
            <a:r>
              <a:rPr lang="en-US" sz="3800" b="1" dirty="0">
                <a:solidFill>
                  <a:schemeClr val="bg1"/>
                </a:solidFill>
                <a:latin typeface="Arial" panose="020B0604020202020204" pitchFamily="34" charset="0"/>
                <a:cs typeface="Arial" panose="020B0604020202020204" pitchFamily="34" charset="0"/>
              </a:rPr>
              <a:t>Better is possible when we:</a:t>
            </a:r>
          </a:p>
        </p:txBody>
      </p:sp>
      <p:sp>
        <p:nvSpPr>
          <p:cNvPr id="5" name="TextBox 4">
            <a:extLst>
              <a:ext uri="{FF2B5EF4-FFF2-40B4-BE49-F238E27FC236}">
                <a16:creationId xmlns:a16="http://schemas.microsoft.com/office/drawing/2014/main" id="{12C4447A-51BA-027F-7766-ECE5917387D7}"/>
              </a:ext>
            </a:extLst>
          </p:cNvPr>
          <p:cNvSpPr txBox="1"/>
          <p:nvPr/>
        </p:nvSpPr>
        <p:spPr>
          <a:xfrm>
            <a:off x="5289627" y="2029520"/>
            <a:ext cx="6485814" cy="42165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2400"/>
              </a:spcAft>
              <a:buFont typeface="Wingdings" panose="05000000000000000000" pitchFamily="2" charset="2"/>
              <a:buChar char="ü"/>
            </a:pPr>
            <a:r>
              <a:rPr lang="en-US" sz="2400" b="1" dirty="0">
                <a:solidFill>
                  <a:schemeClr val="bg1"/>
                </a:solidFill>
                <a:latin typeface="Arial"/>
                <a:cs typeface="Arial"/>
              </a:rPr>
              <a:t>Ignite awareness </a:t>
            </a:r>
            <a:r>
              <a:rPr lang="en-US" sz="2400" dirty="0">
                <a:solidFill>
                  <a:schemeClr val="bg1"/>
                </a:solidFill>
                <a:latin typeface="Arial"/>
                <a:cs typeface="Arial"/>
              </a:rPr>
              <a:t>about the issues our community is facing</a:t>
            </a:r>
          </a:p>
          <a:p>
            <a:pPr marL="342900" indent="-342900">
              <a:spcAft>
                <a:spcPts val="2400"/>
              </a:spcAft>
              <a:buFont typeface="Wingdings" panose="05000000000000000000" pitchFamily="2" charset="2"/>
              <a:buChar char="ü"/>
            </a:pPr>
            <a:r>
              <a:rPr lang="en-US" sz="2400" b="1" dirty="0">
                <a:solidFill>
                  <a:schemeClr val="bg1"/>
                </a:solidFill>
                <a:latin typeface="Arial"/>
                <a:cs typeface="Arial"/>
              </a:rPr>
              <a:t>Invest in local solutions </a:t>
            </a:r>
            <a:r>
              <a:rPr lang="en-US" sz="2400" dirty="0">
                <a:solidFill>
                  <a:schemeClr val="bg1"/>
                </a:solidFill>
                <a:latin typeface="Arial"/>
                <a:cs typeface="Arial"/>
              </a:rPr>
              <a:t>that get results. </a:t>
            </a:r>
          </a:p>
          <a:p>
            <a:pPr marL="342900" indent="-342900">
              <a:spcAft>
                <a:spcPts val="2400"/>
              </a:spcAft>
              <a:buFont typeface="Wingdings" panose="05000000000000000000" pitchFamily="2" charset="2"/>
              <a:buChar char="ü"/>
            </a:pPr>
            <a:r>
              <a:rPr lang="en-US" sz="2400" b="1" dirty="0">
                <a:solidFill>
                  <a:schemeClr val="bg1"/>
                </a:solidFill>
                <a:latin typeface="Arial"/>
                <a:cs typeface="Arial"/>
              </a:rPr>
              <a:t>Mobilize community partners </a:t>
            </a:r>
            <a:r>
              <a:rPr lang="en-US" sz="2400" dirty="0">
                <a:solidFill>
                  <a:schemeClr val="bg1"/>
                </a:solidFill>
                <a:latin typeface="Arial"/>
                <a:cs typeface="Arial"/>
              </a:rPr>
              <a:t>to do the most good for the most people. </a:t>
            </a:r>
          </a:p>
          <a:p>
            <a:pPr marL="342900" indent="-342900">
              <a:spcAft>
                <a:spcPts val="2400"/>
              </a:spcAft>
              <a:buFont typeface="Wingdings" panose="05000000000000000000" pitchFamily="2" charset="2"/>
              <a:buChar char="ü"/>
            </a:pPr>
            <a:r>
              <a:rPr lang="en-US" sz="2400" b="1" dirty="0">
                <a:solidFill>
                  <a:schemeClr val="bg1"/>
                </a:solidFill>
                <a:latin typeface="Arial"/>
                <a:cs typeface="Arial"/>
              </a:rPr>
              <a:t>Use our voice as a non-partisan advocate </a:t>
            </a:r>
            <a:r>
              <a:rPr lang="en-US" sz="2400" dirty="0">
                <a:solidFill>
                  <a:schemeClr val="bg1"/>
                </a:solidFill>
                <a:latin typeface="Arial"/>
                <a:cs typeface="Arial"/>
              </a:rPr>
              <a:t>with all levels of government</a:t>
            </a:r>
          </a:p>
          <a:p>
            <a:pPr marL="342900" indent="-342900">
              <a:spcAft>
                <a:spcPts val="2400"/>
              </a:spcAft>
              <a:buFont typeface="Wingdings" panose="05000000000000000000" pitchFamily="2" charset="2"/>
              <a:buChar char="ü"/>
            </a:pPr>
            <a:endParaRPr lang="en-US" sz="2000" dirty="0">
              <a:solidFill>
                <a:schemeClr val="bg1"/>
              </a:solidFill>
              <a:latin typeface="Arial"/>
              <a:cs typeface="Arial"/>
            </a:endParaRPr>
          </a:p>
        </p:txBody>
      </p:sp>
    </p:spTree>
    <p:extLst>
      <p:ext uri="{BB962C8B-B14F-4D97-AF65-F5344CB8AC3E}">
        <p14:creationId xmlns:p14="http://schemas.microsoft.com/office/powerpoint/2010/main" val="16459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31571-16E0-9E33-6EF3-654F05787AF3}"/>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F677EAD8-F9C6-94EC-BAC7-7A139811168E}"/>
              </a:ext>
            </a:extLst>
          </p:cNvPr>
          <p:cNvSpPr txBox="1"/>
          <p:nvPr/>
        </p:nvSpPr>
        <p:spPr>
          <a:xfrm>
            <a:off x="-2606" y="5019617"/>
            <a:ext cx="2417222" cy="707886"/>
          </a:xfrm>
          <a:prstGeom prst="rect">
            <a:avLst/>
          </a:prstGeom>
          <a:noFill/>
        </p:spPr>
        <p:txBody>
          <a:bodyPr wrap="square" lIns="91440" tIns="45720" rIns="91440" bIns="45720" rtlCol="0" anchor="t">
            <a:spAutoFit/>
          </a:bodyPr>
          <a:lstStyle/>
          <a:p>
            <a:pPr algn="ctr" defTabSz="1520283">
              <a:defRPr/>
            </a:pPr>
            <a:r>
              <a:rPr lang="en-US" sz="2000" b="1">
                <a:solidFill>
                  <a:schemeClr val="bg1"/>
                </a:solidFill>
                <a:latin typeface="Arial"/>
                <a:cs typeface="Arial"/>
              </a:rPr>
              <a:t>Essential </a:t>
            </a:r>
          </a:p>
          <a:p>
            <a:pPr algn="ctr" defTabSz="1520283">
              <a:defRPr/>
            </a:pPr>
            <a:r>
              <a:rPr lang="en-US" sz="2000" b="1">
                <a:solidFill>
                  <a:schemeClr val="bg1"/>
                </a:solidFill>
                <a:latin typeface="Arial"/>
                <a:cs typeface="Arial"/>
              </a:rPr>
              <a:t>Nees</a:t>
            </a:r>
            <a:endParaRPr lang="en-US" sz="2000" dirty="0">
              <a:solidFill>
                <a:schemeClr val="bg1"/>
              </a:solidFill>
            </a:endParaRPr>
          </a:p>
        </p:txBody>
      </p:sp>
      <p:pic>
        <p:nvPicPr>
          <p:cNvPr id="3" name="Picture 2">
            <a:extLst>
              <a:ext uri="{FF2B5EF4-FFF2-40B4-BE49-F238E27FC236}">
                <a16:creationId xmlns:a16="http://schemas.microsoft.com/office/drawing/2014/main" id="{556BCE67-1FFF-A699-6FAE-71FBA1A08E12}"/>
              </a:ext>
            </a:extLst>
          </p:cNvPr>
          <p:cNvPicPr>
            <a:picLocks noChangeAspect="1"/>
          </p:cNvPicPr>
          <p:nvPr/>
        </p:nvPicPr>
        <p:blipFill>
          <a:blip r:embed="rId3"/>
          <a:stretch>
            <a:fillRect/>
          </a:stretch>
        </p:blipFill>
        <p:spPr>
          <a:xfrm>
            <a:off x="0" y="428"/>
            <a:ext cx="12192000" cy="6857143"/>
          </a:xfrm>
          <a:prstGeom prst="rect">
            <a:avLst/>
          </a:prstGeom>
        </p:spPr>
      </p:pic>
    </p:spTree>
    <p:extLst>
      <p:ext uri="{BB962C8B-B14F-4D97-AF65-F5344CB8AC3E}">
        <p14:creationId xmlns:p14="http://schemas.microsoft.com/office/powerpoint/2010/main" val="4195649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83730-D7B4-C07A-1F2C-F2DC6898605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82E0AA0-4D4F-A4FE-4791-81AEC5E94289}"/>
              </a:ext>
            </a:extLst>
          </p:cNvPr>
          <p:cNvPicPr>
            <a:picLocks noChangeAspect="1"/>
          </p:cNvPicPr>
          <p:nvPr/>
        </p:nvPicPr>
        <p:blipFill>
          <a:blip r:embed="rId3"/>
          <a:stretch>
            <a:fillRect/>
          </a:stretch>
        </p:blipFill>
        <p:spPr>
          <a:xfrm>
            <a:off x="0" y="1452"/>
            <a:ext cx="12192000" cy="6855095"/>
          </a:xfrm>
          <a:prstGeom prst="rect">
            <a:avLst/>
          </a:prstGeom>
        </p:spPr>
      </p:pic>
      <p:sp>
        <p:nvSpPr>
          <p:cNvPr id="4" name="Title 1">
            <a:extLst>
              <a:ext uri="{FF2B5EF4-FFF2-40B4-BE49-F238E27FC236}">
                <a16:creationId xmlns:a16="http://schemas.microsoft.com/office/drawing/2014/main" id="{FF965D02-9643-7837-5A92-9E821AB6EA8D}"/>
              </a:ext>
            </a:extLst>
          </p:cNvPr>
          <p:cNvSpPr txBox="1">
            <a:spLocks/>
          </p:cNvSpPr>
          <p:nvPr/>
        </p:nvSpPr>
        <p:spPr>
          <a:xfrm>
            <a:off x="643891" y="1930364"/>
            <a:ext cx="6492240" cy="889780"/>
          </a:xfrm>
          <a:prstGeom prst="rect">
            <a:avLst/>
          </a:prstGeom>
        </p:spPr>
        <p:txBody>
          <a:bodyPr vert="horz" lIns="91440" tIns="45720" rIns="91440" bIns="45720" rtlCol="0" anchor="t">
            <a:noAutofit/>
          </a:bodyPr>
          <a:lstStyle>
            <a:lvl1pPr algn="ctr" defTabSz="914354"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400" b="1">
                <a:solidFill>
                  <a:schemeClr val="bg1"/>
                </a:solidFill>
                <a:latin typeface="Arial"/>
                <a:cs typeface="Arial"/>
              </a:rPr>
              <a:t>Essential Needs</a:t>
            </a:r>
            <a:endParaRPr lang="en-US" sz="5400" b="1">
              <a:solidFill>
                <a:schemeClr val="bg1"/>
              </a:solidFill>
            </a:endParaRPr>
          </a:p>
        </p:txBody>
      </p:sp>
      <p:sp>
        <p:nvSpPr>
          <p:cNvPr id="5" name="Title 1">
            <a:extLst>
              <a:ext uri="{FF2B5EF4-FFF2-40B4-BE49-F238E27FC236}">
                <a16:creationId xmlns:a16="http://schemas.microsoft.com/office/drawing/2014/main" id="{1E7A5B0D-6E43-1769-41DD-E0E1EED537C6}"/>
              </a:ext>
            </a:extLst>
          </p:cNvPr>
          <p:cNvSpPr txBox="1">
            <a:spLocks/>
          </p:cNvSpPr>
          <p:nvPr/>
        </p:nvSpPr>
        <p:spPr>
          <a:xfrm>
            <a:off x="643891" y="2820144"/>
            <a:ext cx="5029199" cy="2817366"/>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a:lnSpc>
                <a:spcPct val="100000"/>
              </a:lnSpc>
            </a:pPr>
            <a:r>
              <a:rPr lang="en-US" sz="2600" b="0" dirty="0">
                <a:solidFill>
                  <a:schemeClr val="bg1"/>
                </a:solidFill>
                <a:latin typeface="Arial"/>
                <a:cs typeface="Arial"/>
              </a:rPr>
              <a:t>Your support helps people access healthy food, clothing, toiletries, and transportation. Providing the resources they need today helps build the stability and confidence that open the door to new possibilities.</a:t>
            </a:r>
          </a:p>
        </p:txBody>
      </p:sp>
    </p:spTree>
    <p:extLst>
      <p:ext uri="{BB962C8B-B14F-4D97-AF65-F5344CB8AC3E}">
        <p14:creationId xmlns:p14="http://schemas.microsoft.com/office/powerpoint/2010/main" val="3279539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67fe352-c031-4e1e-aa6f-2a6330237893">
      <Terms xmlns="http://schemas.microsoft.com/office/infopath/2007/PartnerControls"/>
    </lcf76f155ced4ddcb4097134ff3c332f>
    <TaxCatchAll xmlns="594ab5d7-6426-4812-95e2-35505c10310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AF0D3FA3B3B66498409E1EC2BD7C2B7" ma:contentTypeVersion="11" ma:contentTypeDescription="Create a new document." ma:contentTypeScope="" ma:versionID="8d896287cb9f7c8875c3b8d653f24215">
  <xsd:schema xmlns:xsd="http://www.w3.org/2001/XMLSchema" xmlns:xs="http://www.w3.org/2001/XMLSchema" xmlns:p="http://schemas.microsoft.com/office/2006/metadata/properties" xmlns:ns2="167fe352-c031-4e1e-aa6f-2a6330237893" xmlns:ns3="594ab5d7-6426-4812-95e2-35505c103102" targetNamespace="http://schemas.microsoft.com/office/2006/metadata/properties" ma:root="true" ma:fieldsID="42ce85e0f48c2087a6d5d3e094215939" ns2:_="" ns3:_="">
    <xsd:import namespace="167fe352-c031-4e1e-aa6f-2a6330237893"/>
    <xsd:import namespace="594ab5d7-6426-4812-95e2-35505c10310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7fe352-c031-4e1e-aa6f-2a63302378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a37fd5e5-2842-4391-b78b-59ad0b5d9f19" ma:termSetId="09814cd3-568e-fe90-9814-8d621ff8fb84" ma:anchorId="fba54fb3-c3e1-fe81-a776-ca4b69148c4d" ma:open="true" ma:isKeyword="false">
      <xsd:complexType>
        <xsd:sequence>
          <xsd:element ref="pc:Terms" minOccurs="0" maxOccurs="1"/>
        </xsd:sequence>
      </xsd:complexType>
    </xsd:element>
    <xsd:element name="MediaLengthInSeconds" ma:index="17" nillable="true" ma:displayName="MediaLengthInSeconds" ma:hidden="true" ma:internalName="MediaLengthInSeconds" ma:readOnly="true">
      <xsd:simpleType>
        <xsd:restriction base="dms:Unknown"/>
      </xsd:simpleType>
    </xsd:element>
    <xsd:element name="MediaServiceBillingMetadata" ma:index="1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4ab5d7-6426-4812-95e2-35505c10310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54cf211d-f838-4be9-841d-c01b1757615e}" ma:internalName="TaxCatchAll" ma:showField="CatchAllData" ma:web="594ab5d7-6426-4812-95e2-35505c1031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CB1996-1B1B-4D62-A667-0E5D9345ED7A}">
  <ds:schemaRefs>
    <ds:schemaRef ds:uri="http://schemas.microsoft.com/office/2006/documentManagement/types"/>
    <ds:schemaRef ds:uri="167fe352-c031-4e1e-aa6f-2a6330237893"/>
    <ds:schemaRef ds:uri="http://www.w3.org/XML/1998/namespace"/>
    <ds:schemaRef ds:uri="http://purl.org/dc/terms/"/>
    <ds:schemaRef ds:uri="594ab5d7-6426-4812-95e2-35505c103102"/>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E5DD5612-D0A3-4F7E-BFCB-757AF5C7E6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7fe352-c031-4e1e-aa6f-2a6330237893"/>
    <ds:schemaRef ds:uri="594ab5d7-6426-4812-95e2-35505c1031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2C5F0F-A313-40C0-889D-7C14D3978028}">
  <ds:schemaRefs>
    <ds:schemaRef ds:uri="http://schemas.microsoft.com/sharepoint/v3/contenttype/forms"/>
  </ds:schemaRefs>
</ds:datastoreItem>
</file>

<file path=docMetadata/LabelInfo.xml><?xml version="1.0" encoding="utf-8"?>
<clbl:labelList xmlns:clbl="http://schemas.microsoft.com/office/2020/mipLabelMetadata">
  <clbl:label id="{26f4b45b-30fe-433e-b170-7501bbbd8bcb}" enabled="0" method="" siteId="{26f4b45b-30fe-433e-b170-7501bbbd8bcb}" removed="1"/>
</clbl:labelList>
</file>

<file path=docProps/app.xml><?xml version="1.0" encoding="utf-8"?>
<Properties xmlns="http://schemas.openxmlformats.org/officeDocument/2006/extended-properties" xmlns:vt="http://schemas.openxmlformats.org/officeDocument/2006/docPropsVTypes">
  <Template>Office Theme</Template>
  <TotalTime>454</TotalTime>
  <Words>2330</Words>
  <Application>Microsoft Office PowerPoint</Application>
  <PresentationFormat>Widescreen</PresentationFormat>
  <Paragraphs>220</Paragraphs>
  <Slides>27</Slides>
  <Notes>24</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Arial,Sans-Serif</vt:lpstr>
      <vt:lpstr>Avenir Medium</vt:lpstr>
      <vt:lpstr>Calibri</vt:lpstr>
      <vt:lpstr>Calibri Light</vt:lpstr>
      <vt:lpstr>Roboto</vt:lpstr>
      <vt:lpstr>Wingdings</vt:lpstr>
      <vt:lpstr>Office Theme</vt:lpstr>
      <vt:lpstr>How to use this Presentation</vt:lpstr>
      <vt:lpstr>PowerPoint Presentation</vt:lpstr>
      <vt:lpstr>PowerPoint Presentation</vt:lpstr>
      <vt:lpstr>Speaker name Speaker title</vt:lpstr>
      <vt:lpstr>As of July, there are at least 1,621 individuals experiencing homelessness in London   1 in 5 children in our region are living in poverty</vt:lpstr>
      <vt:lpstr>Last year, United Way  invested $4 million  into 39 agencies helping 158,000 people in  London, St. Thomas,  Elgin &amp; Middlesex Counties.</vt:lpstr>
      <vt:lpstr>PowerPoint Presentation</vt:lpstr>
      <vt:lpstr>PowerPoint Presentation</vt:lpstr>
      <vt:lpstr>PowerPoint Presentation</vt:lpstr>
      <vt:lpstr>PowerPoint Presentation</vt:lpstr>
      <vt:lpstr>Essential Needs</vt:lpstr>
      <vt:lpstr>PowerPoint Presentation</vt:lpstr>
      <vt:lpstr>PowerPoint Presentation</vt:lpstr>
      <vt:lpstr>Housing Stability</vt:lpstr>
      <vt:lpstr>PowerPoint Presentation</vt:lpstr>
      <vt:lpstr>PowerPoint Presentation</vt:lpstr>
      <vt:lpstr>Inclusion &amp; Belonging</vt:lpstr>
      <vt:lpstr>PowerPoint Presentation</vt:lpstr>
      <vt:lpstr>Gender-Based Violence</vt:lpstr>
      <vt:lpstr>PowerPoint Presentation</vt:lpstr>
      <vt:lpstr>Mental Health Supports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McVan notes – Mia leave this here</dc:title>
  <dc:creator>Lamanna, Stefanie</dc:creator>
  <cp:lastModifiedBy>Dakota Halfpenny</cp:lastModifiedBy>
  <cp:revision>249</cp:revision>
  <cp:lastPrinted>2022-08-26T16:50:08Z</cp:lastPrinted>
  <dcterms:created xsi:type="dcterms:W3CDTF">2020-06-12T13:15:18Z</dcterms:created>
  <dcterms:modified xsi:type="dcterms:W3CDTF">2026-08-20T14:35:51Z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0x010100DAF0D3FA3B3B66498409E1EC2BD7C2B7</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SharedWithUsers">
    <vt:lpwstr>25;#Kelly Ziegner;#24;#Jennepher Cahill;#43;#Roxanne Riddell;#30;#Lisa Simmons;#58;#Archana Patel;#131;#Alisha Grams;#10;#Jennifer Wain;#130;#Sabrina Pinarello</vt:lpwstr>
  </property>
</Properties>
</file>